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3" r:id="rId5"/>
  </p:sldMasterIdLst>
  <p:notesMasterIdLst>
    <p:notesMasterId r:id="rId17"/>
  </p:notesMasterIdLst>
  <p:sldIdLst>
    <p:sldId id="928" r:id="rId6"/>
    <p:sldId id="917" r:id="rId7"/>
    <p:sldId id="891" r:id="rId8"/>
    <p:sldId id="910" r:id="rId9"/>
    <p:sldId id="906" r:id="rId10"/>
    <p:sldId id="896" r:id="rId11"/>
    <p:sldId id="919" r:id="rId12"/>
    <p:sldId id="589" r:id="rId13"/>
    <p:sldId id="915" r:id="rId14"/>
    <p:sldId id="435" r:id="rId15"/>
    <p:sldId id="936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6"/>
    <p:restoredTop sz="94150"/>
  </p:normalViewPr>
  <p:slideViewPr>
    <p:cSldViewPr snapToGrid="0" snapToObjects="1">
      <p:cViewPr varScale="1">
        <p:scale>
          <a:sx n="120" d="100"/>
          <a:sy n="120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a, Yolanda (LARC-E302)" userId="3ed32b1d-a89b-4790-8944-0c39f4347eae" providerId="ADAL" clId="{41439EF4-5D16-E04F-A554-0C9A7D398DA8}"/>
    <pc:docChg chg="delSld">
      <pc:chgData name="Shea, Yolanda (LARC-E302)" userId="3ed32b1d-a89b-4790-8944-0c39f4347eae" providerId="ADAL" clId="{41439EF4-5D16-E04F-A554-0C9A7D398DA8}" dt="2022-01-31T20:47:31.572" v="1" actId="2696"/>
      <pc:docMkLst>
        <pc:docMk/>
      </pc:docMkLst>
      <pc:sldChg chg="del">
        <pc:chgData name="Shea, Yolanda (LARC-E302)" userId="3ed32b1d-a89b-4790-8944-0c39f4347eae" providerId="ADAL" clId="{41439EF4-5D16-E04F-A554-0C9A7D398DA8}" dt="2022-01-31T20:47:25.500" v="0" actId="2696"/>
        <pc:sldMkLst>
          <pc:docMk/>
          <pc:sldMk cId="2534745995" sldId="257"/>
        </pc:sldMkLst>
      </pc:sldChg>
      <pc:sldChg chg="del">
        <pc:chgData name="Shea, Yolanda (LARC-E302)" userId="3ed32b1d-a89b-4790-8944-0c39f4347eae" providerId="ADAL" clId="{41439EF4-5D16-E04F-A554-0C9A7D398DA8}" dt="2022-01-31T20:47:25.500" v="0" actId="2696"/>
        <pc:sldMkLst>
          <pc:docMk/>
          <pc:sldMk cId="1264219588" sldId="929"/>
        </pc:sldMkLst>
      </pc:sldChg>
      <pc:sldChg chg="del">
        <pc:chgData name="Shea, Yolanda (LARC-E302)" userId="3ed32b1d-a89b-4790-8944-0c39f4347eae" providerId="ADAL" clId="{41439EF4-5D16-E04F-A554-0C9A7D398DA8}" dt="2022-01-31T20:47:25.500" v="0" actId="2696"/>
        <pc:sldMkLst>
          <pc:docMk/>
          <pc:sldMk cId="2256363573" sldId="930"/>
        </pc:sldMkLst>
      </pc:sldChg>
      <pc:sldChg chg="del">
        <pc:chgData name="Shea, Yolanda (LARC-E302)" userId="3ed32b1d-a89b-4790-8944-0c39f4347eae" providerId="ADAL" clId="{41439EF4-5D16-E04F-A554-0C9A7D398DA8}" dt="2022-01-31T20:47:25.500" v="0" actId="2696"/>
        <pc:sldMkLst>
          <pc:docMk/>
          <pc:sldMk cId="1083899014" sldId="931"/>
        </pc:sldMkLst>
      </pc:sldChg>
      <pc:sldChg chg="del">
        <pc:chgData name="Shea, Yolanda (LARC-E302)" userId="3ed32b1d-a89b-4790-8944-0c39f4347eae" providerId="ADAL" clId="{41439EF4-5D16-E04F-A554-0C9A7D398DA8}" dt="2022-01-31T20:47:25.500" v="0" actId="2696"/>
        <pc:sldMkLst>
          <pc:docMk/>
          <pc:sldMk cId="4062153695" sldId="932"/>
        </pc:sldMkLst>
      </pc:sldChg>
      <pc:sldChg chg="del">
        <pc:chgData name="Shea, Yolanda (LARC-E302)" userId="3ed32b1d-a89b-4790-8944-0c39f4347eae" providerId="ADAL" clId="{41439EF4-5D16-E04F-A554-0C9A7D398DA8}" dt="2022-01-31T20:47:25.500" v="0" actId="2696"/>
        <pc:sldMkLst>
          <pc:docMk/>
          <pc:sldMk cId="2478286944" sldId="933"/>
        </pc:sldMkLst>
      </pc:sldChg>
      <pc:sldChg chg="del">
        <pc:chgData name="Shea, Yolanda (LARC-E302)" userId="3ed32b1d-a89b-4790-8944-0c39f4347eae" providerId="ADAL" clId="{41439EF4-5D16-E04F-A554-0C9A7D398DA8}" dt="2022-01-31T20:47:25.500" v="0" actId="2696"/>
        <pc:sldMkLst>
          <pc:docMk/>
          <pc:sldMk cId="1477913141" sldId="934"/>
        </pc:sldMkLst>
      </pc:sldChg>
      <pc:sldChg chg="del">
        <pc:chgData name="Shea, Yolanda (LARC-E302)" userId="3ed32b1d-a89b-4790-8944-0c39f4347eae" providerId="ADAL" clId="{41439EF4-5D16-E04F-A554-0C9A7D398DA8}" dt="2022-01-31T20:47:31.572" v="1" actId="2696"/>
        <pc:sldMkLst>
          <pc:docMk/>
          <pc:sldMk cId="870023697" sldId="935"/>
        </pc:sldMkLst>
      </pc:sldChg>
      <pc:sldChg chg="del">
        <pc:chgData name="Shea, Yolanda (LARC-E302)" userId="3ed32b1d-a89b-4790-8944-0c39f4347eae" providerId="ADAL" clId="{41439EF4-5D16-E04F-A554-0C9A7D398DA8}" dt="2022-01-31T20:47:31.572" v="1" actId="2696"/>
        <pc:sldMkLst>
          <pc:docMk/>
          <pc:sldMk cId="3864058541" sldId="937"/>
        </pc:sldMkLst>
      </pc:sldChg>
      <pc:sldChg chg="del">
        <pc:chgData name="Shea, Yolanda (LARC-E302)" userId="3ed32b1d-a89b-4790-8944-0c39f4347eae" providerId="ADAL" clId="{41439EF4-5D16-E04F-A554-0C9A7D398DA8}" dt="2022-01-31T20:47:31.572" v="1" actId="2696"/>
        <pc:sldMkLst>
          <pc:docMk/>
          <pc:sldMk cId="2277260441" sldId="938"/>
        </pc:sldMkLst>
      </pc:sldChg>
      <pc:sldChg chg="del">
        <pc:chgData name="Shea, Yolanda (LARC-E302)" userId="3ed32b1d-a89b-4790-8944-0c39f4347eae" providerId="ADAL" clId="{41439EF4-5D16-E04F-A554-0C9A7D398DA8}" dt="2022-01-31T20:47:31.572" v="1" actId="2696"/>
        <pc:sldMkLst>
          <pc:docMk/>
          <pc:sldMk cId="441145058" sldId="939"/>
        </pc:sldMkLst>
      </pc:sldChg>
      <pc:sldChg chg="del">
        <pc:chgData name="Shea, Yolanda (LARC-E302)" userId="3ed32b1d-a89b-4790-8944-0c39f4347eae" providerId="ADAL" clId="{41439EF4-5D16-E04F-A554-0C9A7D398DA8}" dt="2022-01-31T20:47:31.572" v="1" actId="2696"/>
        <pc:sldMkLst>
          <pc:docMk/>
          <pc:sldMk cId="2430476491" sldId="940"/>
        </pc:sldMkLst>
      </pc:sldChg>
      <pc:sldChg chg="del">
        <pc:chgData name="Shea, Yolanda (LARC-E302)" userId="3ed32b1d-a89b-4790-8944-0c39f4347eae" providerId="ADAL" clId="{41439EF4-5D16-E04F-A554-0C9A7D398DA8}" dt="2022-01-31T20:47:31.572" v="1" actId="2696"/>
        <pc:sldMkLst>
          <pc:docMk/>
          <pc:sldMk cId="1939142830" sldId="941"/>
        </pc:sldMkLst>
      </pc:sldChg>
      <pc:sldChg chg="del">
        <pc:chgData name="Shea, Yolanda (LARC-E302)" userId="3ed32b1d-a89b-4790-8944-0c39f4347eae" providerId="ADAL" clId="{41439EF4-5D16-E04F-A554-0C9A7D398DA8}" dt="2022-01-31T20:47:31.572" v="1" actId="2696"/>
        <pc:sldMkLst>
          <pc:docMk/>
          <pc:sldMk cId="2547337360" sldId="942"/>
        </pc:sldMkLst>
      </pc:sldChg>
      <pc:sldChg chg="del">
        <pc:chgData name="Shea, Yolanda (LARC-E302)" userId="3ed32b1d-a89b-4790-8944-0c39f4347eae" providerId="ADAL" clId="{41439EF4-5D16-E04F-A554-0C9A7D398DA8}" dt="2022-01-31T20:47:31.572" v="1" actId="2696"/>
        <pc:sldMkLst>
          <pc:docMk/>
          <pc:sldMk cId="507570262" sldId="943"/>
        </pc:sldMkLst>
      </pc:sldChg>
      <pc:sldChg chg="del">
        <pc:chgData name="Shea, Yolanda (LARC-E302)" userId="3ed32b1d-a89b-4790-8944-0c39f4347eae" providerId="ADAL" clId="{41439EF4-5D16-E04F-A554-0C9A7D398DA8}" dt="2022-01-31T20:47:31.572" v="1" actId="2696"/>
        <pc:sldMkLst>
          <pc:docMk/>
          <pc:sldMk cId="708764769" sldId="944"/>
        </pc:sldMkLst>
      </pc:sldChg>
      <pc:sldChg chg="del">
        <pc:chgData name="Shea, Yolanda (LARC-E302)" userId="3ed32b1d-a89b-4790-8944-0c39f4347eae" providerId="ADAL" clId="{41439EF4-5D16-E04F-A554-0C9A7D398DA8}" dt="2022-01-31T20:47:31.572" v="1" actId="2696"/>
        <pc:sldMkLst>
          <pc:docMk/>
          <pc:sldMk cId="3796074" sldId="945"/>
        </pc:sldMkLst>
      </pc:sldChg>
    </pc:docChg>
  </pc:docChgLst>
  <pc:docChgLst>
    <pc:chgData name="Shea, Yolanda (LARC-E302)" userId="3ed32b1d-a89b-4790-8944-0c39f4347eae" providerId="ADAL" clId="{C4636559-EC75-2F41-B975-E9B3DCA8722D}"/>
    <pc:docChg chg="undo redo custSel addSld delSld modSld">
      <pc:chgData name="Shea, Yolanda (LARC-E302)" userId="3ed32b1d-a89b-4790-8944-0c39f4347eae" providerId="ADAL" clId="{C4636559-EC75-2F41-B975-E9B3DCA8722D}" dt="2021-11-03T17:45:40.998" v="2452" actId="20577"/>
      <pc:docMkLst>
        <pc:docMk/>
      </pc:docMkLst>
      <pc:sldChg chg="addSp modSp mod">
        <pc:chgData name="Shea, Yolanda (LARC-E302)" userId="3ed32b1d-a89b-4790-8944-0c39f4347eae" providerId="ADAL" clId="{C4636559-EC75-2F41-B975-E9B3DCA8722D}" dt="2021-10-28T19:38:36.681" v="553" actId="1076"/>
        <pc:sldMkLst>
          <pc:docMk/>
          <pc:sldMk cId="2534745995" sldId="257"/>
        </pc:sldMkLst>
        <pc:spChg chg="mod">
          <ac:chgData name="Shea, Yolanda (LARC-E302)" userId="3ed32b1d-a89b-4790-8944-0c39f4347eae" providerId="ADAL" clId="{C4636559-EC75-2F41-B975-E9B3DCA8722D}" dt="2021-10-28T14:38:55.599" v="120" actId="20577"/>
          <ac:spMkLst>
            <pc:docMk/>
            <pc:sldMk cId="2534745995" sldId="257"/>
            <ac:spMk id="2" creationId="{3A3234EC-A911-0B4E-9026-D08FF9F65BF5}"/>
          </ac:spMkLst>
        </pc:spChg>
        <pc:spChg chg="mod">
          <ac:chgData name="Shea, Yolanda (LARC-E302)" userId="3ed32b1d-a89b-4790-8944-0c39f4347eae" providerId="ADAL" clId="{C4636559-EC75-2F41-B975-E9B3DCA8722D}" dt="2021-10-28T19:38:09.991" v="452" actId="20577"/>
          <ac:spMkLst>
            <pc:docMk/>
            <pc:sldMk cId="2534745995" sldId="257"/>
            <ac:spMk id="3" creationId="{44311233-C24B-2248-9C62-9D4748674737}"/>
          </ac:spMkLst>
        </pc:spChg>
        <pc:spChg chg="add mod">
          <ac:chgData name="Shea, Yolanda (LARC-E302)" userId="3ed32b1d-a89b-4790-8944-0c39f4347eae" providerId="ADAL" clId="{C4636559-EC75-2F41-B975-E9B3DCA8722D}" dt="2021-10-28T19:38:36.681" v="553" actId="1076"/>
          <ac:spMkLst>
            <pc:docMk/>
            <pc:sldMk cId="2534745995" sldId="257"/>
            <ac:spMk id="4" creationId="{A05A6811-1D5E-BD4F-AD6A-3C46EE24047A}"/>
          </ac:spMkLst>
        </pc:spChg>
      </pc:sldChg>
      <pc:sldChg chg="modSp mod">
        <pc:chgData name="Shea, Yolanda (LARC-E302)" userId="3ed32b1d-a89b-4790-8944-0c39f4347eae" providerId="ADAL" clId="{C4636559-EC75-2F41-B975-E9B3DCA8722D}" dt="2021-11-01T21:23:18.812" v="1653" actId="1035"/>
        <pc:sldMkLst>
          <pc:docMk/>
          <pc:sldMk cId="3004604326" sldId="435"/>
        </pc:sldMkLst>
        <pc:spChg chg="mod">
          <ac:chgData name="Shea, Yolanda (LARC-E302)" userId="3ed32b1d-a89b-4790-8944-0c39f4347eae" providerId="ADAL" clId="{C4636559-EC75-2F41-B975-E9B3DCA8722D}" dt="2021-10-29T17:47:54.257" v="1151" actId="1076"/>
          <ac:spMkLst>
            <pc:docMk/>
            <pc:sldMk cId="3004604326" sldId="435"/>
            <ac:spMk id="4" creationId="{9A516158-13CE-5D49-A0F6-274FE64FD426}"/>
          </ac:spMkLst>
        </pc:spChg>
        <pc:spChg chg="mod">
          <ac:chgData name="Shea, Yolanda (LARC-E302)" userId="3ed32b1d-a89b-4790-8944-0c39f4347eae" providerId="ADAL" clId="{C4636559-EC75-2F41-B975-E9B3DCA8722D}" dt="2021-11-01T21:23:18.812" v="1653" actId="1035"/>
          <ac:spMkLst>
            <pc:docMk/>
            <pc:sldMk cId="3004604326" sldId="435"/>
            <ac:spMk id="8" creationId="{C6881261-5283-3E46-B930-E093DBB4C7B0}"/>
          </ac:spMkLst>
        </pc:spChg>
        <pc:graphicFrameChg chg="mod modGraphic">
          <ac:chgData name="Shea, Yolanda (LARC-E302)" userId="3ed32b1d-a89b-4790-8944-0c39f4347eae" providerId="ADAL" clId="{C4636559-EC75-2F41-B975-E9B3DCA8722D}" dt="2021-11-01T21:23:07.771" v="1642" actId="20577"/>
          <ac:graphicFrameMkLst>
            <pc:docMk/>
            <pc:sldMk cId="3004604326" sldId="435"/>
            <ac:graphicFrameMk id="7" creationId="{00000000-0000-0000-0000-000000000000}"/>
          </ac:graphicFrameMkLst>
        </pc:graphicFrameChg>
      </pc:sldChg>
      <pc:sldChg chg="modSp add">
        <pc:chgData name="Shea, Yolanda (LARC-E302)" userId="3ed32b1d-a89b-4790-8944-0c39f4347eae" providerId="ADAL" clId="{C4636559-EC75-2F41-B975-E9B3DCA8722D}" dt="2021-10-29T17:42:16.680" v="1145" actId="14100"/>
        <pc:sldMkLst>
          <pc:docMk/>
          <pc:sldMk cId="2948992331" sldId="589"/>
        </pc:sldMkLst>
        <pc:spChg chg="mod">
          <ac:chgData name="Shea, Yolanda (LARC-E302)" userId="3ed32b1d-a89b-4790-8944-0c39f4347eae" providerId="ADAL" clId="{C4636559-EC75-2F41-B975-E9B3DCA8722D}" dt="2021-10-29T17:42:16.680" v="1145" actId="14100"/>
          <ac:spMkLst>
            <pc:docMk/>
            <pc:sldMk cId="2948992331" sldId="589"/>
            <ac:spMk id="3" creationId="{52369D52-F549-2A42-A654-3EF77C2E44F6}"/>
          </ac:spMkLst>
        </pc:spChg>
      </pc:sldChg>
      <pc:sldChg chg="del">
        <pc:chgData name="Shea, Yolanda (LARC-E302)" userId="3ed32b1d-a89b-4790-8944-0c39f4347eae" providerId="ADAL" clId="{C4636559-EC75-2F41-B975-E9B3DCA8722D}" dt="2021-11-02T02:32:32.540" v="1672" actId="2696"/>
        <pc:sldMkLst>
          <pc:docMk/>
          <pc:sldMk cId="2627840287" sldId="889"/>
        </pc:sldMkLst>
      </pc:sldChg>
      <pc:sldChg chg="modSp mod">
        <pc:chgData name="Shea, Yolanda (LARC-E302)" userId="3ed32b1d-a89b-4790-8944-0c39f4347eae" providerId="ADAL" clId="{C4636559-EC75-2F41-B975-E9B3DCA8722D}" dt="2021-11-01T20:04:36.732" v="1284" actId="20577"/>
        <pc:sldMkLst>
          <pc:docMk/>
          <pc:sldMk cId="617667915" sldId="891"/>
        </pc:sldMkLst>
        <pc:spChg chg="mod">
          <ac:chgData name="Shea, Yolanda (LARC-E302)" userId="3ed32b1d-a89b-4790-8944-0c39f4347eae" providerId="ADAL" clId="{C4636559-EC75-2F41-B975-E9B3DCA8722D}" dt="2021-11-01T20:04:36.732" v="1284" actId="20577"/>
          <ac:spMkLst>
            <pc:docMk/>
            <pc:sldMk cId="617667915" sldId="891"/>
            <ac:spMk id="3" creationId="{982238F7-0AEB-0842-97E8-D0E4F2CB6DEB}"/>
          </ac:spMkLst>
        </pc:spChg>
      </pc:sldChg>
      <pc:sldChg chg="modSp del mod">
        <pc:chgData name="Shea, Yolanda (LARC-E302)" userId="3ed32b1d-a89b-4790-8944-0c39f4347eae" providerId="ADAL" clId="{C4636559-EC75-2F41-B975-E9B3DCA8722D}" dt="2021-10-29T17:40:58.040" v="1140" actId="2696"/>
        <pc:sldMkLst>
          <pc:docMk/>
          <pc:sldMk cId="533632599" sldId="896"/>
        </pc:sldMkLst>
        <pc:spChg chg="mod">
          <ac:chgData name="Shea, Yolanda (LARC-E302)" userId="3ed32b1d-a89b-4790-8944-0c39f4347eae" providerId="ADAL" clId="{C4636559-EC75-2F41-B975-E9B3DCA8722D}" dt="2021-10-28T14:31:13.708" v="54" actId="1076"/>
          <ac:spMkLst>
            <pc:docMk/>
            <pc:sldMk cId="533632599" sldId="896"/>
            <ac:spMk id="15" creationId="{E1A4CB99-CB2C-7148-A8CA-23BF813EA5D4}"/>
          </ac:spMkLst>
        </pc:spChg>
        <pc:spChg chg="mod">
          <ac:chgData name="Shea, Yolanda (LARC-E302)" userId="3ed32b1d-a89b-4790-8944-0c39f4347eae" providerId="ADAL" clId="{C4636559-EC75-2F41-B975-E9B3DCA8722D}" dt="2021-10-28T14:31:24.259" v="55" actId="1076"/>
          <ac:spMkLst>
            <pc:docMk/>
            <pc:sldMk cId="533632599" sldId="896"/>
            <ac:spMk id="16" creationId="{5FA7C201-2D61-6246-9169-2D865E6F7B89}"/>
          </ac:spMkLst>
        </pc:spChg>
        <pc:graphicFrameChg chg="modGraphic">
          <ac:chgData name="Shea, Yolanda (LARC-E302)" userId="3ed32b1d-a89b-4790-8944-0c39f4347eae" providerId="ADAL" clId="{C4636559-EC75-2F41-B975-E9B3DCA8722D}" dt="2021-10-28T14:31:00.399" v="52" actId="14734"/>
          <ac:graphicFrameMkLst>
            <pc:docMk/>
            <pc:sldMk cId="533632599" sldId="896"/>
            <ac:graphicFrameMk id="17" creationId="{FCB9AA82-7EE9-A74C-8015-1BBD46FF38F9}"/>
          </ac:graphicFrameMkLst>
        </pc:graphicFrameChg>
        <pc:cxnChg chg="mod">
          <ac:chgData name="Shea, Yolanda (LARC-E302)" userId="3ed32b1d-a89b-4790-8944-0c39f4347eae" providerId="ADAL" clId="{C4636559-EC75-2F41-B975-E9B3DCA8722D}" dt="2021-10-28T14:31:05.921" v="53" actId="1076"/>
          <ac:cxnSpMkLst>
            <pc:docMk/>
            <pc:sldMk cId="533632599" sldId="896"/>
            <ac:cxnSpMk id="21" creationId="{50B141D3-07E0-DA4B-A04F-440ACF7284AD}"/>
          </ac:cxnSpMkLst>
        </pc:cxnChg>
      </pc:sldChg>
      <pc:sldChg chg="add">
        <pc:chgData name="Shea, Yolanda (LARC-E302)" userId="3ed32b1d-a89b-4790-8944-0c39f4347eae" providerId="ADAL" clId="{C4636559-EC75-2F41-B975-E9B3DCA8722D}" dt="2021-11-01T20:07:09.059" v="1286"/>
        <pc:sldMkLst>
          <pc:docMk/>
          <pc:sldMk cId="835431879" sldId="896"/>
        </pc:sldMkLst>
      </pc:sldChg>
      <pc:sldChg chg="add del">
        <pc:chgData name="Shea, Yolanda (LARC-E302)" userId="3ed32b1d-a89b-4790-8944-0c39f4347eae" providerId="ADAL" clId="{C4636559-EC75-2F41-B975-E9B3DCA8722D}" dt="2021-11-01T20:07:06.474" v="1285" actId="2696"/>
        <pc:sldMkLst>
          <pc:docMk/>
          <pc:sldMk cId="1434810340" sldId="896"/>
        </pc:sldMkLst>
      </pc:sldChg>
      <pc:sldChg chg="del">
        <pc:chgData name="Shea, Yolanda (LARC-E302)" userId="3ed32b1d-a89b-4790-8944-0c39f4347eae" providerId="ADAL" clId="{C4636559-EC75-2F41-B975-E9B3DCA8722D}" dt="2021-10-28T14:40:09.778" v="206" actId="2696"/>
        <pc:sldMkLst>
          <pc:docMk/>
          <pc:sldMk cId="3042719454" sldId="902"/>
        </pc:sldMkLst>
      </pc:sldChg>
      <pc:sldChg chg="delSp modSp mod">
        <pc:chgData name="Shea, Yolanda (LARC-E302)" userId="3ed32b1d-a89b-4790-8944-0c39f4347eae" providerId="ADAL" clId="{C4636559-EC75-2F41-B975-E9B3DCA8722D}" dt="2021-11-02T02:24:01.511" v="1671" actId="1076"/>
        <pc:sldMkLst>
          <pc:docMk/>
          <pc:sldMk cId="789464420" sldId="906"/>
        </pc:sldMkLst>
        <pc:spChg chg="mod">
          <ac:chgData name="Shea, Yolanda (LARC-E302)" userId="3ed32b1d-a89b-4790-8944-0c39f4347eae" providerId="ADAL" clId="{C4636559-EC75-2F41-B975-E9B3DCA8722D}" dt="2021-11-01T20:08:02.679" v="1318" actId="20577"/>
          <ac:spMkLst>
            <pc:docMk/>
            <pc:sldMk cId="789464420" sldId="906"/>
            <ac:spMk id="2" creationId="{1AE27A57-7417-4B42-ABE6-A77F39FCA57F}"/>
          </ac:spMkLst>
        </pc:spChg>
        <pc:spChg chg="mod">
          <ac:chgData name="Shea, Yolanda (LARC-E302)" userId="3ed32b1d-a89b-4790-8944-0c39f4347eae" providerId="ADAL" clId="{C4636559-EC75-2F41-B975-E9B3DCA8722D}" dt="2021-11-02T02:24:01.511" v="1671" actId="1076"/>
          <ac:spMkLst>
            <pc:docMk/>
            <pc:sldMk cId="789464420" sldId="906"/>
            <ac:spMk id="3" creationId="{A375A67E-25CE-0140-B8FD-88CE27286F63}"/>
          </ac:spMkLst>
        </pc:spChg>
        <pc:spChg chg="del mod">
          <ac:chgData name="Shea, Yolanda (LARC-E302)" userId="3ed32b1d-a89b-4790-8944-0c39f4347eae" providerId="ADAL" clId="{C4636559-EC75-2F41-B975-E9B3DCA8722D}" dt="2021-11-01T22:47:32.039" v="1655" actId="478"/>
          <ac:spMkLst>
            <pc:docMk/>
            <pc:sldMk cId="789464420" sldId="906"/>
            <ac:spMk id="12" creationId="{272163C7-9824-684E-A1FC-3CCDD0A79195}"/>
          </ac:spMkLst>
        </pc:spChg>
      </pc:sldChg>
      <pc:sldChg chg="delSp add del mod">
        <pc:chgData name="Shea, Yolanda (LARC-E302)" userId="3ed32b1d-a89b-4790-8944-0c39f4347eae" providerId="ADAL" clId="{C4636559-EC75-2F41-B975-E9B3DCA8722D}" dt="2021-10-29T17:40:48.391" v="1139" actId="2696"/>
        <pc:sldMkLst>
          <pc:docMk/>
          <pc:sldMk cId="1470583940" sldId="907"/>
        </pc:sldMkLst>
        <pc:picChg chg="del">
          <ac:chgData name="Shea, Yolanda (LARC-E302)" userId="3ed32b1d-a89b-4790-8944-0c39f4347eae" providerId="ADAL" clId="{C4636559-EC75-2F41-B975-E9B3DCA8722D}" dt="2021-10-28T21:03:39.782" v="1020" actId="478"/>
          <ac:picMkLst>
            <pc:docMk/>
            <pc:sldMk cId="1470583940" sldId="907"/>
            <ac:picMk id="51" creationId="{E96A6C26-3D2D-2C44-BDE1-B43A22EC0472}"/>
          </ac:picMkLst>
        </pc:picChg>
      </pc:sldChg>
      <pc:sldChg chg="del">
        <pc:chgData name="Shea, Yolanda (LARC-E302)" userId="3ed32b1d-a89b-4790-8944-0c39f4347eae" providerId="ADAL" clId="{C4636559-EC75-2F41-B975-E9B3DCA8722D}" dt="2021-10-28T14:40:06.932" v="205" actId="2696"/>
        <pc:sldMkLst>
          <pc:docMk/>
          <pc:sldMk cId="3223530975" sldId="908"/>
        </pc:sldMkLst>
      </pc:sldChg>
      <pc:sldChg chg="modSp mod">
        <pc:chgData name="Shea, Yolanda (LARC-E302)" userId="3ed32b1d-a89b-4790-8944-0c39f4347eae" providerId="ADAL" clId="{C4636559-EC75-2F41-B975-E9B3DCA8722D}" dt="2021-10-28T14:41:05.729" v="232" actId="20577"/>
        <pc:sldMkLst>
          <pc:docMk/>
          <pc:sldMk cId="1390235252" sldId="910"/>
        </pc:sldMkLst>
        <pc:spChg chg="mod">
          <ac:chgData name="Shea, Yolanda (LARC-E302)" userId="3ed32b1d-a89b-4790-8944-0c39f4347eae" providerId="ADAL" clId="{C4636559-EC75-2F41-B975-E9B3DCA8722D}" dt="2021-10-28T14:41:05.729" v="232" actId="20577"/>
          <ac:spMkLst>
            <pc:docMk/>
            <pc:sldMk cId="1390235252" sldId="910"/>
            <ac:spMk id="10" creationId="{CA19697A-B99D-0F49-8343-37FE901A3765}"/>
          </ac:spMkLst>
        </pc:spChg>
      </pc:sldChg>
      <pc:sldChg chg="del">
        <pc:chgData name="Shea, Yolanda (LARC-E302)" userId="3ed32b1d-a89b-4790-8944-0c39f4347eae" providerId="ADAL" clId="{C4636559-EC75-2F41-B975-E9B3DCA8722D}" dt="2021-10-29T17:36:27.040" v="1125" actId="2696"/>
        <pc:sldMkLst>
          <pc:docMk/>
          <pc:sldMk cId="3097335533" sldId="913"/>
        </pc:sldMkLst>
      </pc:sldChg>
      <pc:sldChg chg="modSp del mod">
        <pc:chgData name="Shea, Yolanda (LARC-E302)" userId="3ed32b1d-a89b-4790-8944-0c39f4347eae" providerId="ADAL" clId="{C4636559-EC75-2F41-B975-E9B3DCA8722D}" dt="2021-10-29T17:37:48.922" v="1138" actId="2696"/>
        <pc:sldMkLst>
          <pc:docMk/>
          <pc:sldMk cId="1148433015" sldId="914"/>
        </pc:sldMkLst>
        <pc:spChg chg="mod">
          <ac:chgData name="Shea, Yolanda (LARC-E302)" userId="3ed32b1d-a89b-4790-8944-0c39f4347eae" providerId="ADAL" clId="{C4636559-EC75-2F41-B975-E9B3DCA8722D}" dt="2021-10-29T17:37:39.273" v="1137" actId="20577"/>
          <ac:spMkLst>
            <pc:docMk/>
            <pc:sldMk cId="1148433015" sldId="914"/>
            <ac:spMk id="2" creationId="{6E8D6E78-FB61-2540-B214-CC70C47D407B}"/>
          </ac:spMkLst>
        </pc:spChg>
      </pc:sldChg>
      <pc:sldChg chg="addSp modSp add mod">
        <pc:chgData name="Shea, Yolanda (LARC-E302)" userId="3ed32b1d-a89b-4790-8944-0c39f4347eae" providerId="ADAL" clId="{C4636559-EC75-2F41-B975-E9B3DCA8722D}" dt="2021-11-02T02:35:20.331" v="1679" actId="2711"/>
        <pc:sldMkLst>
          <pc:docMk/>
          <pc:sldMk cId="2062489823" sldId="915"/>
        </pc:sldMkLst>
        <pc:spChg chg="mod">
          <ac:chgData name="Shea, Yolanda (LARC-E302)" userId="3ed32b1d-a89b-4790-8944-0c39f4347eae" providerId="ADAL" clId="{C4636559-EC75-2F41-B975-E9B3DCA8722D}" dt="2021-11-02T02:35:20.331" v="1679" actId="2711"/>
          <ac:spMkLst>
            <pc:docMk/>
            <pc:sldMk cId="2062489823" sldId="915"/>
            <ac:spMk id="6" creationId="{32EC24D3-21DE-864B-9033-14E358707389}"/>
          </ac:spMkLst>
        </pc:spChg>
        <pc:picChg chg="add mod">
          <ac:chgData name="Shea, Yolanda (LARC-E302)" userId="3ed32b1d-a89b-4790-8944-0c39f4347eae" providerId="ADAL" clId="{C4636559-EC75-2F41-B975-E9B3DCA8722D}" dt="2021-11-01T20:08:20.370" v="1319"/>
          <ac:picMkLst>
            <pc:docMk/>
            <pc:sldMk cId="2062489823" sldId="915"/>
            <ac:picMk id="8" creationId="{79492454-93AD-AC44-BF36-DFC2178FEFFC}"/>
          </ac:picMkLst>
        </pc:picChg>
      </pc:sldChg>
      <pc:sldChg chg="modSp add del mod modClrScheme chgLayout">
        <pc:chgData name="Shea, Yolanda (LARC-E302)" userId="3ed32b1d-a89b-4790-8944-0c39f4347eae" providerId="ADAL" clId="{C4636559-EC75-2F41-B975-E9B3DCA8722D}" dt="2021-11-02T02:22:58.148" v="1670" actId="1036"/>
        <pc:sldMkLst>
          <pc:docMk/>
          <pc:sldMk cId="3102331572" sldId="917"/>
        </pc:sldMkLst>
        <pc:spChg chg="mod ord">
          <ac:chgData name="Shea, Yolanda (LARC-E302)" userId="3ed32b1d-a89b-4790-8944-0c39f4347eae" providerId="ADAL" clId="{C4636559-EC75-2F41-B975-E9B3DCA8722D}" dt="2021-10-29T17:41:24.358" v="1142" actId="700"/>
          <ac:spMkLst>
            <pc:docMk/>
            <pc:sldMk cId="3102331572" sldId="917"/>
            <ac:spMk id="2" creationId="{08B32213-A4AB-E24D-8ABF-14FEEC498753}"/>
          </ac:spMkLst>
        </pc:spChg>
        <pc:spChg chg="mod ord">
          <ac:chgData name="Shea, Yolanda (LARC-E302)" userId="3ed32b1d-a89b-4790-8944-0c39f4347eae" providerId="ADAL" clId="{C4636559-EC75-2F41-B975-E9B3DCA8722D}" dt="2021-10-29T17:41:24.358" v="1142" actId="700"/>
          <ac:spMkLst>
            <pc:docMk/>
            <pc:sldMk cId="3102331572" sldId="917"/>
            <ac:spMk id="4" creationId="{9CB9BB3A-CBA3-2443-AB1D-492A301B7A25}"/>
          </ac:spMkLst>
        </pc:spChg>
        <pc:spChg chg="mod">
          <ac:chgData name="Shea, Yolanda (LARC-E302)" userId="3ed32b1d-a89b-4790-8944-0c39f4347eae" providerId="ADAL" clId="{C4636559-EC75-2F41-B975-E9B3DCA8722D}" dt="2021-11-02T02:22:58.148" v="1670" actId="1036"/>
          <ac:spMkLst>
            <pc:docMk/>
            <pc:sldMk cId="3102331572" sldId="917"/>
            <ac:spMk id="15" creationId="{753DF338-24CB-4F44-9037-9EBFE38E2C4E}"/>
          </ac:spMkLst>
        </pc:spChg>
        <pc:graphicFrameChg chg="mod ord">
          <ac:chgData name="Shea, Yolanda (LARC-E302)" userId="3ed32b1d-a89b-4790-8944-0c39f4347eae" providerId="ADAL" clId="{C4636559-EC75-2F41-B975-E9B3DCA8722D}" dt="2021-11-01T20:01:42.251" v="1234" actId="12100"/>
          <ac:graphicFrameMkLst>
            <pc:docMk/>
            <pc:sldMk cId="3102331572" sldId="917"/>
            <ac:graphicFrameMk id="11" creationId="{F43C4F01-4444-1D40-8DD1-CF2BBC97EC75}"/>
          </ac:graphicFrameMkLst>
        </pc:graphicFrameChg>
        <pc:picChg chg="mod">
          <ac:chgData name="Shea, Yolanda (LARC-E302)" userId="3ed32b1d-a89b-4790-8944-0c39f4347eae" providerId="ADAL" clId="{C4636559-EC75-2F41-B975-E9B3DCA8722D}" dt="2021-11-01T21:09:21.080" v="1586" actId="1076"/>
          <ac:picMkLst>
            <pc:docMk/>
            <pc:sldMk cId="3102331572" sldId="917"/>
            <ac:picMk id="16" creationId="{C5DB7173-EED4-9D49-A852-82602A233390}"/>
          </ac:picMkLst>
        </pc:picChg>
      </pc:sldChg>
      <pc:sldChg chg="modSp add mod">
        <pc:chgData name="Shea, Yolanda (LARC-E302)" userId="3ed32b1d-a89b-4790-8944-0c39f4347eae" providerId="ADAL" clId="{C4636559-EC75-2F41-B975-E9B3DCA8722D}" dt="2021-11-01T21:18:16.454" v="1617" actId="20577"/>
        <pc:sldMkLst>
          <pc:docMk/>
          <pc:sldMk cId="631884105" sldId="919"/>
        </pc:sldMkLst>
        <pc:spChg chg="mod">
          <ac:chgData name="Shea, Yolanda (LARC-E302)" userId="3ed32b1d-a89b-4790-8944-0c39f4347eae" providerId="ADAL" clId="{C4636559-EC75-2F41-B975-E9B3DCA8722D}" dt="2021-11-01T21:18:16.454" v="1617" actId="20577"/>
          <ac:spMkLst>
            <pc:docMk/>
            <pc:sldMk cId="631884105" sldId="919"/>
            <ac:spMk id="3" creationId="{52369D52-F549-2A42-A654-3EF77C2E44F6}"/>
          </ac:spMkLst>
        </pc:spChg>
        <pc:spChg chg="mod">
          <ac:chgData name="Shea, Yolanda (LARC-E302)" userId="3ed32b1d-a89b-4790-8944-0c39f4347eae" providerId="ADAL" clId="{C4636559-EC75-2F41-B975-E9B3DCA8722D}" dt="2021-10-28T21:02:58.777" v="1019" actId="207"/>
          <ac:spMkLst>
            <pc:docMk/>
            <pc:sldMk cId="631884105" sldId="919"/>
            <ac:spMk id="19" creationId="{9A59D13D-3548-124A-A9C6-2BBCF91A3077}"/>
          </ac:spMkLst>
        </pc:spChg>
      </pc:sldChg>
      <pc:sldChg chg="add del modNotesTx">
        <pc:chgData name="Shea, Yolanda (LARC-E302)" userId="3ed32b1d-a89b-4790-8944-0c39f4347eae" providerId="ADAL" clId="{C4636559-EC75-2F41-B975-E9B3DCA8722D}" dt="2021-11-01T21:22:19.602" v="1619" actId="2696"/>
        <pc:sldMkLst>
          <pc:docMk/>
          <pc:sldMk cId="4030957912" sldId="926"/>
        </pc:sldMkLst>
      </pc:sldChg>
      <pc:sldChg chg="add del">
        <pc:chgData name="Shea, Yolanda (LARC-E302)" userId="3ed32b1d-a89b-4790-8944-0c39f4347eae" providerId="ADAL" clId="{C4636559-EC75-2F41-B975-E9B3DCA8722D}" dt="2021-11-01T21:22:17.069" v="1618" actId="2696"/>
        <pc:sldMkLst>
          <pc:docMk/>
          <pc:sldMk cId="863640918" sldId="927"/>
        </pc:sldMkLst>
      </pc:sldChg>
      <pc:sldChg chg="add">
        <pc:chgData name="Shea, Yolanda (LARC-E302)" userId="3ed32b1d-a89b-4790-8944-0c39f4347eae" providerId="ADAL" clId="{C4636559-EC75-2F41-B975-E9B3DCA8722D}" dt="2021-10-28T14:38:43.449" v="69" actId="2890"/>
        <pc:sldMkLst>
          <pc:docMk/>
          <pc:sldMk cId="3006296063" sldId="928"/>
        </pc:sldMkLst>
      </pc:sldChg>
      <pc:sldChg chg="modSp new mod">
        <pc:chgData name="Shea, Yolanda (LARC-E302)" userId="3ed32b1d-a89b-4790-8944-0c39f4347eae" providerId="ADAL" clId="{C4636559-EC75-2F41-B975-E9B3DCA8722D}" dt="2021-11-01T19:37:57.731" v="1210" actId="20577"/>
        <pc:sldMkLst>
          <pc:docMk/>
          <pc:sldMk cId="1264219588" sldId="929"/>
        </pc:sldMkLst>
        <pc:spChg chg="mod">
          <ac:chgData name="Shea, Yolanda (LARC-E302)" userId="3ed32b1d-a89b-4790-8944-0c39f4347eae" providerId="ADAL" clId="{C4636559-EC75-2F41-B975-E9B3DCA8722D}" dt="2021-10-28T14:44:01.613" v="251" actId="20577"/>
          <ac:spMkLst>
            <pc:docMk/>
            <pc:sldMk cId="1264219588" sldId="929"/>
            <ac:spMk id="2" creationId="{C31DE51E-14F7-884F-8C86-1F88A3F25B16}"/>
          </ac:spMkLst>
        </pc:spChg>
        <pc:spChg chg="mod">
          <ac:chgData name="Shea, Yolanda (LARC-E302)" userId="3ed32b1d-a89b-4790-8944-0c39f4347eae" providerId="ADAL" clId="{C4636559-EC75-2F41-B975-E9B3DCA8722D}" dt="2021-11-01T19:37:57.731" v="1210" actId="20577"/>
          <ac:spMkLst>
            <pc:docMk/>
            <pc:sldMk cId="1264219588" sldId="929"/>
            <ac:spMk id="3" creationId="{ACFF84C6-6C5A-FA43-A856-A4A2B78AF95D}"/>
          </ac:spMkLst>
        </pc:spChg>
      </pc:sldChg>
      <pc:sldChg chg="del">
        <pc:chgData name="Shea, Yolanda (LARC-E302)" userId="3ed32b1d-a89b-4790-8944-0c39f4347eae" providerId="ADAL" clId="{C4636559-EC75-2F41-B975-E9B3DCA8722D}" dt="2021-10-28T14:38:20.689" v="68" actId="2696"/>
        <pc:sldMkLst>
          <pc:docMk/>
          <pc:sldMk cId="1746848086" sldId="929"/>
        </pc:sldMkLst>
      </pc:sldChg>
      <pc:sldChg chg="addSp delSp modSp new mod modClrScheme chgLayout">
        <pc:chgData name="Shea, Yolanda (LARC-E302)" userId="3ed32b1d-a89b-4790-8944-0c39f4347eae" providerId="ADAL" clId="{C4636559-EC75-2F41-B975-E9B3DCA8722D}" dt="2021-10-28T14:57:39.725" v="293" actId="20577"/>
        <pc:sldMkLst>
          <pc:docMk/>
          <pc:sldMk cId="2256363573" sldId="930"/>
        </pc:sldMkLst>
        <pc:spChg chg="del mod ord">
          <ac:chgData name="Shea, Yolanda (LARC-E302)" userId="3ed32b1d-a89b-4790-8944-0c39f4347eae" providerId="ADAL" clId="{C4636559-EC75-2F41-B975-E9B3DCA8722D}" dt="2021-10-28T14:44:15.022" v="253" actId="700"/>
          <ac:spMkLst>
            <pc:docMk/>
            <pc:sldMk cId="2256363573" sldId="930"/>
            <ac:spMk id="2" creationId="{F8C21130-76AE-294F-892D-5CB15567E7BD}"/>
          </ac:spMkLst>
        </pc:spChg>
        <pc:spChg chg="del mod ord">
          <ac:chgData name="Shea, Yolanda (LARC-E302)" userId="3ed32b1d-a89b-4790-8944-0c39f4347eae" providerId="ADAL" clId="{C4636559-EC75-2F41-B975-E9B3DCA8722D}" dt="2021-10-28T14:44:15.022" v="253" actId="700"/>
          <ac:spMkLst>
            <pc:docMk/>
            <pc:sldMk cId="2256363573" sldId="930"/>
            <ac:spMk id="3" creationId="{F24F7F91-3E4C-534E-BCFF-D05ADB1AED57}"/>
          </ac:spMkLst>
        </pc:spChg>
        <pc:spChg chg="add mod ord">
          <ac:chgData name="Shea, Yolanda (LARC-E302)" userId="3ed32b1d-a89b-4790-8944-0c39f4347eae" providerId="ADAL" clId="{C4636559-EC75-2F41-B975-E9B3DCA8722D}" dt="2021-10-28T14:44:20.221" v="266" actId="20577"/>
          <ac:spMkLst>
            <pc:docMk/>
            <pc:sldMk cId="2256363573" sldId="930"/>
            <ac:spMk id="4" creationId="{7FDB09BA-C446-2C42-A5EE-63F399175A9C}"/>
          </ac:spMkLst>
        </pc:spChg>
        <pc:spChg chg="add mod ord">
          <ac:chgData name="Shea, Yolanda (LARC-E302)" userId="3ed32b1d-a89b-4790-8944-0c39f4347eae" providerId="ADAL" clId="{C4636559-EC75-2F41-B975-E9B3DCA8722D}" dt="2021-10-28T14:57:39.725" v="293" actId="20577"/>
          <ac:spMkLst>
            <pc:docMk/>
            <pc:sldMk cId="2256363573" sldId="930"/>
            <ac:spMk id="5" creationId="{756FA202-C6EE-B44C-A28D-843299CFA3D7}"/>
          </ac:spMkLst>
        </pc:spChg>
      </pc:sldChg>
      <pc:sldChg chg="modSp add mod">
        <pc:chgData name="Shea, Yolanda (LARC-E302)" userId="3ed32b1d-a89b-4790-8944-0c39f4347eae" providerId="ADAL" clId="{C4636559-EC75-2F41-B975-E9B3DCA8722D}" dt="2021-10-28T14:58:10.237" v="317" actId="20577"/>
        <pc:sldMkLst>
          <pc:docMk/>
          <pc:sldMk cId="1083899014" sldId="931"/>
        </pc:sldMkLst>
        <pc:spChg chg="mod">
          <ac:chgData name="Shea, Yolanda (LARC-E302)" userId="3ed32b1d-a89b-4790-8944-0c39f4347eae" providerId="ADAL" clId="{C4636559-EC75-2F41-B975-E9B3DCA8722D}" dt="2021-10-28T14:44:39.749" v="276" actId="20577"/>
          <ac:spMkLst>
            <pc:docMk/>
            <pc:sldMk cId="1083899014" sldId="931"/>
            <ac:spMk id="4" creationId="{7FDB09BA-C446-2C42-A5EE-63F399175A9C}"/>
          </ac:spMkLst>
        </pc:spChg>
        <pc:spChg chg="mod">
          <ac:chgData name="Shea, Yolanda (LARC-E302)" userId="3ed32b1d-a89b-4790-8944-0c39f4347eae" providerId="ADAL" clId="{C4636559-EC75-2F41-B975-E9B3DCA8722D}" dt="2021-10-28T14:58:10.237" v="317" actId="20577"/>
          <ac:spMkLst>
            <pc:docMk/>
            <pc:sldMk cId="1083899014" sldId="931"/>
            <ac:spMk id="5" creationId="{756FA202-C6EE-B44C-A28D-843299CFA3D7}"/>
          </ac:spMkLst>
        </pc:spChg>
      </pc:sldChg>
      <pc:sldChg chg="modSp new mod">
        <pc:chgData name="Shea, Yolanda (LARC-E302)" userId="3ed32b1d-a89b-4790-8944-0c39f4347eae" providerId="ADAL" clId="{C4636559-EC75-2F41-B975-E9B3DCA8722D}" dt="2021-10-28T20:57:38.670" v="1018" actId="20577"/>
        <pc:sldMkLst>
          <pc:docMk/>
          <pc:sldMk cId="4062153695" sldId="932"/>
        </pc:sldMkLst>
        <pc:spChg chg="mod">
          <ac:chgData name="Shea, Yolanda (LARC-E302)" userId="3ed32b1d-a89b-4790-8944-0c39f4347eae" providerId="ADAL" clId="{C4636559-EC75-2F41-B975-E9B3DCA8722D}" dt="2021-10-28T19:33:04.446" v="449" actId="5793"/>
          <ac:spMkLst>
            <pc:docMk/>
            <pc:sldMk cId="4062153695" sldId="932"/>
            <ac:spMk id="2" creationId="{1CE46311-D3A8-AB4D-9BB3-03684DB7113F}"/>
          </ac:spMkLst>
        </pc:spChg>
        <pc:spChg chg="mod">
          <ac:chgData name="Shea, Yolanda (LARC-E302)" userId="3ed32b1d-a89b-4790-8944-0c39f4347eae" providerId="ADAL" clId="{C4636559-EC75-2F41-B975-E9B3DCA8722D}" dt="2021-10-28T20:57:38.670" v="1018" actId="20577"/>
          <ac:spMkLst>
            <pc:docMk/>
            <pc:sldMk cId="4062153695" sldId="932"/>
            <ac:spMk id="3" creationId="{58F90C06-5E2C-8340-93B0-7219E901AD5C}"/>
          </ac:spMkLst>
        </pc:spChg>
      </pc:sldChg>
      <pc:sldChg chg="addSp delSp modSp new mod">
        <pc:chgData name="Shea, Yolanda (LARC-E302)" userId="3ed32b1d-a89b-4790-8944-0c39f4347eae" providerId="ADAL" clId="{C4636559-EC75-2F41-B975-E9B3DCA8722D}" dt="2021-11-01T19:59:57.156" v="1220" actId="1076"/>
        <pc:sldMkLst>
          <pc:docMk/>
          <pc:sldMk cId="2478286944" sldId="933"/>
        </pc:sldMkLst>
        <pc:spChg chg="mod">
          <ac:chgData name="Shea, Yolanda (LARC-E302)" userId="3ed32b1d-a89b-4790-8944-0c39f4347eae" providerId="ADAL" clId="{C4636559-EC75-2F41-B975-E9B3DCA8722D}" dt="2021-10-28T19:42:40.993" v="567" actId="20577"/>
          <ac:spMkLst>
            <pc:docMk/>
            <pc:sldMk cId="2478286944" sldId="933"/>
            <ac:spMk id="2" creationId="{08F21A06-9254-CF44-A4F3-E0651C000584}"/>
          </ac:spMkLst>
        </pc:spChg>
        <pc:spChg chg="add del mod">
          <ac:chgData name="Shea, Yolanda (LARC-E302)" userId="3ed32b1d-a89b-4790-8944-0c39f4347eae" providerId="ADAL" clId="{C4636559-EC75-2F41-B975-E9B3DCA8722D}" dt="2021-11-01T19:59:26.597" v="1212"/>
          <ac:spMkLst>
            <pc:docMk/>
            <pc:sldMk cId="2478286944" sldId="933"/>
            <ac:spMk id="3" creationId="{1FBF5DBD-F7C1-A341-99FE-FAC19CE159EA}"/>
          </ac:spMkLst>
        </pc:spChg>
        <pc:spChg chg="del">
          <ac:chgData name="Shea, Yolanda (LARC-E302)" userId="3ed32b1d-a89b-4790-8944-0c39f4347eae" providerId="ADAL" clId="{C4636559-EC75-2F41-B975-E9B3DCA8722D}" dt="2021-10-28T19:42:14.039" v="554"/>
          <ac:spMkLst>
            <pc:docMk/>
            <pc:sldMk cId="2478286944" sldId="933"/>
            <ac:spMk id="3" creationId="{88014A0D-FD58-8F49-A2C8-EE91A0DEF63C}"/>
          </ac:spMkLst>
        </pc:spChg>
        <pc:picChg chg="add del mod">
          <ac:chgData name="Shea, Yolanda (LARC-E302)" userId="3ed32b1d-a89b-4790-8944-0c39f4347eae" providerId="ADAL" clId="{C4636559-EC75-2F41-B975-E9B3DCA8722D}" dt="2021-11-01T19:59:17.256" v="1211" actId="478"/>
          <ac:picMkLst>
            <pc:docMk/>
            <pc:sldMk cId="2478286944" sldId="933"/>
            <ac:picMk id="5" creationId="{9572EA6A-70EC-9940-9D74-5F5CE7648CAE}"/>
          </ac:picMkLst>
        </pc:picChg>
        <pc:picChg chg="add mod">
          <ac:chgData name="Shea, Yolanda (LARC-E302)" userId="3ed32b1d-a89b-4790-8944-0c39f4347eae" providerId="ADAL" clId="{C4636559-EC75-2F41-B975-E9B3DCA8722D}" dt="2021-11-01T19:59:57.156" v="1220" actId="1076"/>
          <ac:picMkLst>
            <pc:docMk/>
            <pc:sldMk cId="2478286944" sldId="933"/>
            <ac:picMk id="6" creationId="{5A8BCC47-65FE-E144-937D-52DF04D534F9}"/>
          </ac:picMkLst>
        </pc:picChg>
      </pc:sldChg>
      <pc:sldChg chg="addSp delSp modSp new mod">
        <pc:chgData name="Shea, Yolanda (LARC-E302)" userId="3ed32b1d-a89b-4790-8944-0c39f4347eae" providerId="ADAL" clId="{C4636559-EC75-2F41-B975-E9B3DCA8722D}" dt="2021-11-01T20:00:36.144" v="1232" actId="1076"/>
        <pc:sldMkLst>
          <pc:docMk/>
          <pc:sldMk cId="1477913141" sldId="934"/>
        </pc:sldMkLst>
        <pc:spChg chg="mod">
          <ac:chgData name="Shea, Yolanda (LARC-E302)" userId="3ed32b1d-a89b-4790-8944-0c39f4347eae" providerId="ADAL" clId="{C4636559-EC75-2F41-B975-E9B3DCA8722D}" dt="2021-10-28T19:42:48.353" v="581" actId="20577"/>
          <ac:spMkLst>
            <pc:docMk/>
            <pc:sldMk cId="1477913141" sldId="934"/>
            <ac:spMk id="2" creationId="{83D83C5A-5D34-FA4A-97A8-9B61C332FB6F}"/>
          </ac:spMkLst>
        </pc:spChg>
        <pc:spChg chg="del">
          <ac:chgData name="Shea, Yolanda (LARC-E302)" userId="3ed32b1d-a89b-4790-8944-0c39f4347eae" providerId="ADAL" clId="{C4636559-EC75-2F41-B975-E9B3DCA8722D}" dt="2021-10-28T19:42:20.279" v="555"/>
          <ac:spMkLst>
            <pc:docMk/>
            <pc:sldMk cId="1477913141" sldId="934"/>
            <ac:spMk id="3" creationId="{0ED64A1D-4B40-304A-8000-B52F32B2ED93}"/>
          </ac:spMkLst>
        </pc:spChg>
        <pc:spChg chg="add del mod">
          <ac:chgData name="Shea, Yolanda (LARC-E302)" userId="3ed32b1d-a89b-4790-8944-0c39f4347eae" providerId="ADAL" clId="{C4636559-EC75-2F41-B975-E9B3DCA8722D}" dt="2021-11-01T20:00:05.596" v="1222"/>
          <ac:spMkLst>
            <pc:docMk/>
            <pc:sldMk cId="1477913141" sldId="934"/>
            <ac:spMk id="3" creationId="{1C01E310-39E1-CB4A-B727-D45190AE777B}"/>
          </ac:spMkLst>
        </pc:spChg>
        <pc:picChg chg="add del mod">
          <ac:chgData name="Shea, Yolanda (LARC-E302)" userId="3ed32b1d-a89b-4790-8944-0c39f4347eae" providerId="ADAL" clId="{C4636559-EC75-2F41-B975-E9B3DCA8722D}" dt="2021-11-01T20:00:01.549" v="1221" actId="478"/>
          <ac:picMkLst>
            <pc:docMk/>
            <pc:sldMk cId="1477913141" sldId="934"/>
            <ac:picMk id="5" creationId="{A37314FD-1CA6-714F-A113-19CA98981B5F}"/>
          </ac:picMkLst>
        </pc:picChg>
        <pc:picChg chg="add mod">
          <ac:chgData name="Shea, Yolanda (LARC-E302)" userId="3ed32b1d-a89b-4790-8944-0c39f4347eae" providerId="ADAL" clId="{C4636559-EC75-2F41-B975-E9B3DCA8722D}" dt="2021-11-01T20:00:36.144" v="1232" actId="1076"/>
          <ac:picMkLst>
            <pc:docMk/>
            <pc:sldMk cId="1477913141" sldId="934"/>
            <ac:picMk id="6" creationId="{EC298124-9F79-914A-92EA-0F800F7A00A4}"/>
          </ac:picMkLst>
        </pc:picChg>
      </pc:sldChg>
      <pc:sldChg chg="modSp new add del mod">
        <pc:chgData name="Shea, Yolanda (LARC-E302)" userId="3ed32b1d-a89b-4790-8944-0c39f4347eae" providerId="ADAL" clId="{C4636559-EC75-2F41-B975-E9B3DCA8722D}" dt="2021-10-29T17:37:23.092" v="1130" actId="2696"/>
        <pc:sldMkLst>
          <pc:docMk/>
          <pc:sldMk cId="487654360" sldId="935"/>
        </pc:sldMkLst>
        <pc:spChg chg="mod">
          <ac:chgData name="Shea, Yolanda (LARC-E302)" userId="3ed32b1d-a89b-4790-8944-0c39f4347eae" providerId="ADAL" clId="{C4636559-EC75-2F41-B975-E9B3DCA8722D}" dt="2021-10-29T14:33:03.851" v="1057" actId="20577"/>
          <ac:spMkLst>
            <pc:docMk/>
            <pc:sldMk cId="487654360" sldId="935"/>
            <ac:spMk id="2" creationId="{610442E2-4BF4-7440-BCE1-FC1AB3140372}"/>
          </ac:spMkLst>
        </pc:spChg>
        <pc:spChg chg="mod">
          <ac:chgData name="Shea, Yolanda (LARC-E302)" userId="3ed32b1d-a89b-4790-8944-0c39f4347eae" providerId="ADAL" clId="{C4636559-EC75-2F41-B975-E9B3DCA8722D}" dt="2021-10-29T17:37:02.020" v="1126" actId="21"/>
          <ac:spMkLst>
            <pc:docMk/>
            <pc:sldMk cId="487654360" sldId="935"/>
            <ac:spMk id="3" creationId="{AF78EEDE-B5C5-024C-8E9E-18604FE5B375}"/>
          </ac:spMkLst>
        </pc:spChg>
      </pc:sldChg>
      <pc:sldChg chg="addSp delSp modSp add mod">
        <pc:chgData name="Shea, Yolanda (LARC-E302)" userId="3ed32b1d-a89b-4790-8944-0c39f4347eae" providerId="ADAL" clId="{C4636559-EC75-2F41-B975-E9B3DCA8722D}" dt="2021-11-01T20:23:57.622" v="1585" actId="20577"/>
        <pc:sldMkLst>
          <pc:docMk/>
          <pc:sldMk cId="870023697" sldId="935"/>
        </pc:sldMkLst>
        <pc:spChg chg="mod">
          <ac:chgData name="Shea, Yolanda (LARC-E302)" userId="3ed32b1d-a89b-4790-8944-0c39f4347eae" providerId="ADAL" clId="{C4636559-EC75-2F41-B975-E9B3DCA8722D}" dt="2021-11-01T20:22:15.172" v="1530" actId="1076"/>
          <ac:spMkLst>
            <pc:docMk/>
            <pc:sldMk cId="870023697" sldId="935"/>
            <ac:spMk id="8" creationId="{2A797CC9-478C-C440-A140-C6A18D0295B9}"/>
          </ac:spMkLst>
        </pc:spChg>
        <pc:spChg chg="mod">
          <ac:chgData name="Shea, Yolanda (LARC-E302)" userId="3ed32b1d-a89b-4790-8944-0c39f4347eae" providerId="ADAL" clId="{C4636559-EC75-2F41-B975-E9B3DCA8722D}" dt="2021-11-01T20:23:57.622" v="1585" actId="20577"/>
          <ac:spMkLst>
            <pc:docMk/>
            <pc:sldMk cId="870023697" sldId="935"/>
            <ac:spMk id="9" creationId="{8D31D237-9555-824F-99C4-227A39FF78D5}"/>
          </ac:spMkLst>
        </pc:spChg>
        <pc:spChg chg="add mod">
          <ac:chgData name="Shea, Yolanda (LARC-E302)" userId="3ed32b1d-a89b-4790-8944-0c39f4347eae" providerId="ADAL" clId="{C4636559-EC75-2F41-B975-E9B3DCA8722D}" dt="2021-11-01T20:23:08.510" v="1573" actId="114"/>
          <ac:spMkLst>
            <pc:docMk/>
            <pc:sldMk cId="870023697" sldId="935"/>
            <ac:spMk id="11" creationId="{1F8F10B7-7C44-BD46-B9E3-68EAE12126B3}"/>
          </ac:spMkLst>
        </pc:spChg>
        <pc:spChg chg="add mod">
          <ac:chgData name="Shea, Yolanda (LARC-E302)" userId="3ed32b1d-a89b-4790-8944-0c39f4347eae" providerId="ADAL" clId="{C4636559-EC75-2F41-B975-E9B3DCA8722D}" dt="2021-11-01T20:23:26.376" v="1575" actId="207"/>
          <ac:spMkLst>
            <pc:docMk/>
            <pc:sldMk cId="870023697" sldId="935"/>
            <ac:spMk id="12" creationId="{8EB7F956-42C1-A347-9099-2D9A002B6730}"/>
          </ac:spMkLst>
        </pc:spChg>
        <pc:picChg chg="mod">
          <ac:chgData name="Shea, Yolanda (LARC-E302)" userId="3ed32b1d-a89b-4790-8944-0c39f4347eae" providerId="ADAL" clId="{C4636559-EC75-2F41-B975-E9B3DCA8722D}" dt="2021-11-01T20:21:26.696" v="1520" actId="1076"/>
          <ac:picMkLst>
            <pc:docMk/>
            <pc:sldMk cId="870023697" sldId="935"/>
            <ac:picMk id="3" creationId="{6BAD31B3-D245-544F-AA14-E936F96A9E28}"/>
          </ac:picMkLst>
        </pc:picChg>
        <pc:picChg chg="mod">
          <ac:chgData name="Shea, Yolanda (LARC-E302)" userId="3ed32b1d-a89b-4790-8944-0c39f4347eae" providerId="ADAL" clId="{C4636559-EC75-2F41-B975-E9B3DCA8722D}" dt="2021-11-01T20:21:09.700" v="1516" actId="1076"/>
          <ac:picMkLst>
            <pc:docMk/>
            <pc:sldMk cId="870023697" sldId="935"/>
            <ac:picMk id="4" creationId="{303DD3A1-CC24-9E4D-B0A6-8E50CBC3E5AC}"/>
          </ac:picMkLst>
        </pc:picChg>
        <pc:picChg chg="del">
          <ac:chgData name="Shea, Yolanda (LARC-E302)" userId="3ed32b1d-a89b-4790-8944-0c39f4347eae" providerId="ADAL" clId="{C4636559-EC75-2F41-B975-E9B3DCA8722D}" dt="2021-11-01T20:19:24.314" v="1504" actId="478"/>
          <ac:picMkLst>
            <pc:docMk/>
            <pc:sldMk cId="870023697" sldId="935"/>
            <ac:picMk id="6" creationId="{4937959B-5DD2-4741-ABC1-1149F5C074D4}"/>
          </ac:picMkLst>
        </pc:picChg>
        <pc:picChg chg="mod">
          <ac:chgData name="Shea, Yolanda (LARC-E302)" userId="3ed32b1d-a89b-4790-8944-0c39f4347eae" providerId="ADAL" clId="{C4636559-EC75-2F41-B975-E9B3DCA8722D}" dt="2021-11-01T20:21:48.042" v="1524" actId="1076"/>
          <ac:picMkLst>
            <pc:docMk/>
            <pc:sldMk cId="870023697" sldId="935"/>
            <ac:picMk id="7" creationId="{47D9B74D-9EA5-3B4E-8E08-3FE1AFE700E9}"/>
          </ac:picMkLst>
        </pc:picChg>
        <pc:picChg chg="add mod">
          <ac:chgData name="Shea, Yolanda (LARC-E302)" userId="3ed32b1d-a89b-4790-8944-0c39f4347eae" providerId="ADAL" clId="{C4636559-EC75-2F41-B975-E9B3DCA8722D}" dt="2021-11-01T20:22:10.763" v="1528" actId="1076"/>
          <ac:picMkLst>
            <pc:docMk/>
            <pc:sldMk cId="870023697" sldId="935"/>
            <ac:picMk id="10" creationId="{CA8BDF33-63CD-1047-A0FF-17E6FA49EB89}"/>
          </ac:picMkLst>
        </pc:picChg>
      </pc:sldChg>
      <pc:sldChg chg="new">
        <pc:chgData name="Shea, Yolanda (LARC-E302)" userId="3ed32b1d-a89b-4790-8944-0c39f4347eae" providerId="ADAL" clId="{C4636559-EC75-2F41-B975-E9B3DCA8722D}" dt="2021-11-02T02:33:20.178" v="1673" actId="680"/>
        <pc:sldMkLst>
          <pc:docMk/>
          <pc:sldMk cId="835516268" sldId="936"/>
        </pc:sldMkLst>
      </pc:sldChg>
      <pc:sldChg chg="new add del">
        <pc:chgData name="Shea, Yolanda (LARC-E302)" userId="3ed32b1d-a89b-4790-8944-0c39f4347eae" providerId="ADAL" clId="{C4636559-EC75-2F41-B975-E9B3DCA8722D}" dt="2021-11-02T02:35:07.243" v="1678" actId="680"/>
        <pc:sldMkLst>
          <pc:docMk/>
          <pc:sldMk cId="3864058541" sldId="937"/>
        </pc:sldMkLst>
      </pc:sldChg>
      <pc:sldChg chg="add">
        <pc:chgData name="Shea, Yolanda (LARC-E302)" userId="3ed32b1d-a89b-4790-8944-0c39f4347eae" providerId="ADAL" clId="{C4636559-EC75-2F41-B975-E9B3DCA8722D}" dt="2021-11-03T13:55:39.999" v="1680"/>
        <pc:sldMkLst>
          <pc:docMk/>
          <pc:sldMk cId="2277260441" sldId="938"/>
        </pc:sldMkLst>
      </pc:sldChg>
      <pc:sldChg chg="modSp add mod">
        <pc:chgData name="Shea, Yolanda (LARC-E302)" userId="3ed32b1d-a89b-4790-8944-0c39f4347eae" providerId="ADAL" clId="{C4636559-EC75-2F41-B975-E9B3DCA8722D}" dt="2021-11-03T13:58:38.335" v="1809" actId="114"/>
        <pc:sldMkLst>
          <pc:docMk/>
          <pc:sldMk cId="441145058" sldId="939"/>
        </pc:sldMkLst>
        <pc:spChg chg="mod">
          <ac:chgData name="Shea, Yolanda (LARC-E302)" userId="3ed32b1d-a89b-4790-8944-0c39f4347eae" providerId="ADAL" clId="{C4636559-EC75-2F41-B975-E9B3DCA8722D}" dt="2021-11-03T13:58:38.335" v="1809" actId="114"/>
          <ac:spMkLst>
            <pc:docMk/>
            <pc:sldMk cId="441145058" sldId="939"/>
            <ac:spMk id="3" creationId="{58F90C06-5E2C-8340-93B0-7219E901AD5C}"/>
          </ac:spMkLst>
        </pc:spChg>
      </pc:sldChg>
      <pc:sldChg chg="modSp add mod">
        <pc:chgData name="Shea, Yolanda (LARC-E302)" userId="3ed32b1d-a89b-4790-8944-0c39f4347eae" providerId="ADAL" clId="{C4636559-EC75-2F41-B975-E9B3DCA8722D}" dt="2021-11-03T13:56:04.716" v="1698" actId="20577"/>
        <pc:sldMkLst>
          <pc:docMk/>
          <pc:sldMk cId="2430476491" sldId="940"/>
        </pc:sldMkLst>
        <pc:spChg chg="mod">
          <ac:chgData name="Shea, Yolanda (LARC-E302)" userId="3ed32b1d-a89b-4790-8944-0c39f4347eae" providerId="ADAL" clId="{C4636559-EC75-2F41-B975-E9B3DCA8722D}" dt="2021-11-03T13:56:00.218" v="1696" actId="20577"/>
          <ac:spMkLst>
            <pc:docMk/>
            <pc:sldMk cId="2430476491" sldId="940"/>
            <ac:spMk id="2" creationId="{3A3234EC-A911-0B4E-9026-D08FF9F65BF5}"/>
          </ac:spMkLst>
        </pc:spChg>
        <pc:spChg chg="mod">
          <ac:chgData name="Shea, Yolanda (LARC-E302)" userId="3ed32b1d-a89b-4790-8944-0c39f4347eae" providerId="ADAL" clId="{C4636559-EC75-2F41-B975-E9B3DCA8722D}" dt="2021-11-03T13:56:04.716" v="1698" actId="20577"/>
          <ac:spMkLst>
            <pc:docMk/>
            <pc:sldMk cId="2430476491" sldId="940"/>
            <ac:spMk id="3" creationId="{44311233-C24B-2248-9C62-9D4748674737}"/>
          </ac:spMkLst>
        </pc:spChg>
      </pc:sldChg>
      <pc:sldChg chg="add">
        <pc:chgData name="Shea, Yolanda (LARC-E302)" userId="3ed32b1d-a89b-4790-8944-0c39f4347eae" providerId="ADAL" clId="{C4636559-EC75-2F41-B975-E9B3DCA8722D}" dt="2021-11-03T13:59:22.824" v="1810"/>
        <pc:sldMkLst>
          <pc:docMk/>
          <pc:sldMk cId="1939142830" sldId="941"/>
        </pc:sldMkLst>
      </pc:sldChg>
      <pc:sldChg chg="add">
        <pc:chgData name="Shea, Yolanda (LARC-E302)" userId="3ed32b1d-a89b-4790-8944-0c39f4347eae" providerId="ADAL" clId="{C4636559-EC75-2F41-B975-E9B3DCA8722D}" dt="2021-11-03T13:59:23.330" v="1811"/>
        <pc:sldMkLst>
          <pc:docMk/>
          <pc:sldMk cId="2547337360" sldId="942"/>
        </pc:sldMkLst>
      </pc:sldChg>
      <pc:sldChg chg="add">
        <pc:chgData name="Shea, Yolanda (LARC-E302)" userId="3ed32b1d-a89b-4790-8944-0c39f4347eae" providerId="ADAL" clId="{C4636559-EC75-2F41-B975-E9B3DCA8722D}" dt="2021-11-03T13:59:23.834" v="1812"/>
        <pc:sldMkLst>
          <pc:docMk/>
          <pc:sldMk cId="507570262" sldId="943"/>
        </pc:sldMkLst>
      </pc:sldChg>
      <pc:sldChg chg="new">
        <pc:chgData name="Shea, Yolanda (LARC-E302)" userId="3ed32b1d-a89b-4790-8944-0c39f4347eae" providerId="ADAL" clId="{C4636559-EC75-2F41-B975-E9B3DCA8722D}" dt="2021-11-03T17:42:23.530" v="1813" actId="680"/>
        <pc:sldMkLst>
          <pc:docMk/>
          <pc:sldMk cId="708764769" sldId="944"/>
        </pc:sldMkLst>
      </pc:sldChg>
      <pc:sldChg chg="modSp new mod">
        <pc:chgData name="Shea, Yolanda (LARC-E302)" userId="3ed32b1d-a89b-4790-8944-0c39f4347eae" providerId="ADAL" clId="{C4636559-EC75-2F41-B975-E9B3DCA8722D}" dt="2021-11-03T17:45:40.998" v="2452" actId="20577"/>
        <pc:sldMkLst>
          <pc:docMk/>
          <pc:sldMk cId="3796074" sldId="945"/>
        </pc:sldMkLst>
        <pc:spChg chg="mod">
          <ac:chgData name="Shea, Yolanda (LARC-E302)" userId="3ed32b1d-a89b-4790-8944-0c39f4347eae" providerId="ADAL" clId="{C4636559-EC75-2F41-B975-E9B3DCA8722D}" dt="2021-11-03T17:42:33.828" v="1835" actId="20577"/>
          <ac:spMkLst>
            <pc:docMk/>
            <pc:sldMk cId="3796074" sldId="945"/>
            <ac:spMk id="2" creationId="{5F7AEA1E-1CE0-D645-A0BA-7BB9793ADF72}"/>
          </ac:spMkLst>
        </pc:spChg>
        <pc:spChg chg="mod">
          <ac:chgData name="Shea, Yolanda (LARC-E302)" userId="3ed32b1d-a89b-4790-8944-0c39f4347eae" providerId="ADAL" clId="{C4636559-EC75-2F41-B975-E9B3DCA8722D}" dt="2021-11-03T17:45:40.998" v="2452" actId="20577"/>
          <ac:spMkLst>
            <pc:docMk/>
            <pc:sldMk cId="3796074" sldId="945"/>
            <ac:spMk id="3" creationId="{01EED00D-7859-BD46-9416-0C5DA83CB38E}"/>
          </ac:spMkLst>
        </pc:spChg>
      </pc:sldChg>
    </pc:docChg>
  </pc:docChgLst>
  <pc:docChgLst>
    <pc:chgData name="Shea, Yolanda (LARC-E302)" userId="3ed32b1d-a89b-4790-8944-0c39f4347eae" providerId="ADAL" clId="{0F28073E-2285-9148-AA3C-F773412D4826}"/>
    <pc:docChg chg="undo custSel addSld delSld modSld sldOrd modShowInfo">
      <pc:chgData name="Shea, Yolanda (LARC-E302)" userId="3ed32b1d-a89b-4790-8944-0c39f4347eae" providerId="ADAL" clId="{0F28073E-2285-9148-AA3C-F773412D4826}" dt="2021-10-14T12:35:39.858" v="3060" actId="2744"/>
      <pc:docMkLst>
        <pc:docMk/>
      </pc:docMkLst>
      <pc:sldChg chg="addSp delSp modSp mod">
        <pc:chgData name="Shea, Yolanda (LARC-E302)" userId="3ed32b1d-a89b-4790-8944-0c39f4347eae" providerId="ADAL" clId="{0F28073E-2285-9148-AA3C-F773412D4826}" dt="2021-10-14T12:31:16.580" v="3059"/>
        <pc:sldMkLst>
          <pc:docMk/>
          <pc:sldMk cId="2534745995" sldId="257"/>
        </pc:sldMkLst>
        <pc:spChg chg="mod">
          <ac:chgData name="Shea, Yolanda (LARC-E302)" userId="3ed32b1d-a89b-4790-8944-0c39f4347eae" providerId="ADAL" clId="{0F28073E-2285-9148-AA3C-F773412D4826}" dt="2021-10-14T12:24:53.144" v="3056" actId="20577"/>
          <ac:spMkLst>
            <pc:docMk/>
            <pc:sldMk cId="2534745995" sldId="257"/>
            <ac:spMk id="3" creationId="{44311233-C24B-2248-9C62-9D4748674737}"/>
          </ac:spMkLst>
        </pc:spChg>
        <pc:picChg chg="add del mod">
          <ac:chgData name="Shea, Yolanda (LARC-E302)" userId="3ed32b1d-a89b-4790-8944-0c39f4347eae" providerId="ADAL" clId="{0F28073E-2285-9148-AA3C-F773412D4826}" dt="2021-10-14T12:31:16.580" v="3059"/>
          <ac:picMkLst>
            <pc:docMk/>
            <pc:sldMk cId="2534745995" sldId="257"/>
            <ac:picMk id="4" creationId="{291FB0D6-E49C-8640-AFB8-D1E27BDE8532}"/>
          </ac:picMkLst>
        </pc:picChg>
      </pc:sldChg>
      <pc:sldChg chg="del">
        <pc:chgData name="Shea, Yolanda (LARC-E302)" userId="3ed32b1d-a89b-4790-8944-0c39f4347eae" providerId="ADAL" clId="{0F28073E-2285-9148-AA3C-F773412D4826}" dt="2021-10-13T22:34:17.255" v="1886" actId="2696"/>
        <pc:sldMkLst>
          <pc:docMk/>
          <pc:sldMk cId="718017439" sldId="260"/>
        </pc:sldMkLst>
      </pc:sldChg>
      <pc:sldChg chg="del">
        <pc:chgData name="Shea, Yolanda (LARC-E302)" userId="3ed32b1d-a89b-4790-8944-0c39f4347eae" providerId="ADAL" clId="{0F28073E-2285-9148-AA3C-F773412D4826}" dt="2021-10-13T19:05:12.644" v="1205" actId="2696"/>
        <pc:sldMkLst>
          <pc:docMk/>
          <pc:sldMk cId="838807096" sldId="263"/>
        </pc:sldMkLst>
      </pc:sldChg>
      <pc:sldChg chg="del">
        <pc:chgData name="Shea, Yolanda (LARC-E302)" userId="3ed32b1d-a89b-4790-8944-0c39f4347eae" providerId="ADAL" clId="{0F28073E-2285-9148-AA3C-F773412D4826}" dt="2021-10-13T19:53:08.062" v="1309" actId="2696"/>
        <pc:sldMkLst>
          <pc:docMk/>
          <pc:sldMk cId="3625634976" sldId="268"/>
        </pc:sldMkLst>
      </pc:sldChg>
      <pc:sldChg chg="modSp add del mod">
        <pc:chgData name="Shea, Yolanda (LARC-E302)" userId="3ed32b1d-a89b-4790-8944-0c39f4347eae" providerId="ADAL" clId="{0F28073E-2285-9148-AA3C-F773412D4826}" dt="2021-10-13T19:52:47.246" v="1306" actId="2696"/>
        <pc:sldMkLst>
          <pc:docMk/>
          <pc:sldMk cId="2837513190" sldId="435"/>
        </pc:sldMkLst>
        <pc:spChg chg="mod">
          <ac:chgData name="Shea, Yolanda (LARC-E302)" userId="3ed32b1d-a89b-4790-8944-0c39f4347eae" providerId="ADAL" clId="{0F28073E-2285-9148-AA3C-F773412D4826}" dt="2021-10-13T19:12:28.190" v="1268" actId="1076"/>
          <ac:spMkLst>
            <pc:docMk/>
            <pc:sldMk cId="2837513190" sldId="435"/>
            <ac:spMk id="2" creationId="{C76CEB21-04C8-2A4A-BDF7-3B2517C140ED}"/>
          </ac:spMkLst>
        </pc:spChg>
        <pc:spChg chg="mod">
          <ac:chgData name="Shea, Yolanda (LARC-E302)" userId="3ed32b1d-a89b-4790-8944-0c39f4347eae" providerId="ADAL" clId="{0F28073E-2285-9148-AA3C-F773412D4826}" dt="2021-10-13T19:12:28.190" v="1268" actId="1076"/>
          <ac:spMkLst>
            <pc:docMk/>
            <pc:sldMk cId="2837513190" sldId="435"/>
            <ac:spMk id="3" creationId="{D5C0E95A-B33F-6F4F-936E-8F7E30ACC4CD}"/>
          </ac:spMkLst>
        </pc:spChg>
        <pc:spChg chg="mod">
          <ac:chgData name="Shea, Yolanda (LARC-E302)" userId="3ed32b1d-a89b-4790-8944-0c39f4347eae" providerId="ADAL" clId="{0F28073E-2285-9148-AA3C-F773412D4826}" dt="2021-10-13T19:12:28.190" v="1268" actId="1076"/>
          <ac:spMkLst>
            <pc:docMk/>
            <pc:sldMk cId="2837513190" sldId="435"/>
            <ac:spMk id="4" creationId="{9A516158-13CE-5D49-A0F6-274FE64FD426}"/>
          </ac:spMkLst>
        </pc:spChg>
        <pc:spChg chg="mod">
          <ac:chgData name="Shea, Yolanda (LARC-E302)" userId="3ed32b1d-a89b-4790-8944-0c39f4347eae" providerId="ADAL" clId="{0F28073E-2285-9148-AA3C-F773412D4826}" dt="2021-10-13T19:12:28.190" v="1268" actId="1076"/>
          <ac:spMkLst>
            <pc:docMk/>
            <pc:sldMk cId="2837513190" sldId="435"/>
            <ac:spMk id="6" creationId="{8F272B30-AC23-9D4B-B404-0923BDB2F6A6}"/>
          </ac:spMkLst>
        </pc:spChg>
        <pc:spChg chg="mod">
          <ac:chgData name="Shea, Yolanda (LARC-E302)" userId="3ed32b1d-a89b-4790-8944-0c39f4347eae" providerId="ADAL" clId="{0F28073E-2285-9148-AA3C-F773412D4826}" dt="2021-10-13T19:12:28.190" v="1268" actId="1076"/>
          <ac:spMkLst>
            <pc:docMk/>
            <pc:sldMk cId="2837513190" sldId="435"/>
            <ac:spMk id="12" creationId="{D0E5BBD9-ED33-0440-AF51-8B78F88719AC}"/>
          </ac:spMkLst>
        </pc:spChg>
        <pc:graphicFrameChg chg="mod modGraphic">
          <ac:chgData name="Shea, Yolanda (LARC-E302)" userId="3ed32b1d-a89b-4790-8944-0c39f4347eae" providerId="ADAL" clId="{0F28073E-2285-9148-AA3C-F773412D4826}" dt="2021-10-13T19:12:28.190" v="1268" actId="1076"/>
          <ac:graphicFrameMkLst>
            <pc:docMk/>
            <pc:sldMk cId="2837513190" sldId="435"/>
            <ac:graphicFrameMk id="7" creationId="{00000000-0000-0000-0000-000000000000}"/>
          </ac:graphicFrameMkLst>
        </pc:graphicFrameChg>
      </pc:sldChg>
      <pc:sldChg chg="addSp modSp add mod modAnim">
        <pc:chgData name="Shea, Yolanda (LARC-E302)" userId="3ed32b1d-a89b-4790-8944-0c39f4347eae" providerId="ADAL" clId="{0F28073E-2285-9148-AA3C-F773412D4826}" dt="2021-10-14T12:14:15.656" v="2912" actId="20577"/>
        <pc:sldMkLst>
          <pc:docMk/>
          <pc:sldMk cId="3004604326" sldId="435"/>
        </pc:sldMkLst>
        <pc:spChg chg="add mod">
          <ac:chgData name="Shea, Yolanda (LARC-E302)" userId="3ed32b1d-a89b-4790-8944-0c39f4347eae" providerId="ADAL" clId="{0F28073E-2285-9148-AA3C-F773412D4826}" dt="2021-10-14T11:55:01.360" v="2033" actId="14100"/>
          <ac:spMkLst>
            <pc:docMk/>
            <pc:sldMk cId="3004604326" sldId="435"/>
            <ac:spMk id="8" creationId="{C6881261-5283-3E46-B930-E093DBB4C7B0}"/>
          </ac:spMkLst>
        </pc:spChg>
        <pc:graphicFrameChg chg="modGraphic">
          <ac:chgData name="Shea, Yolanda (LARC-E302)" userId="3ed32b1d-a89b-4790-8944-0c39f4347eae" providerId="ADAL" clId="{0F28073E-2285-9148-AA3C-F773412D4826}" dt="2021-10-14T12:14:15.656" v="2912" actId="20577"/>
          <ac:graphicFrameMkLst>
            <pc:docMk/>
            <pc:sldMk cId="3004604326" sldId="435"/>
            <ac:graphicFrameMk id="7" creationId="{00000000-0000-0000-0000-000000000000}"/>
          </ac:graphicFrameMkLst>
        </pc:graphicFrameChg>
        <pc:picChg chg="add mod">
          <ac:chgData name="Shea, Yolanda (LARC-E302)" userId="3ed32b1d-a89b-4790-8944-0c39f4347eae" providerId="ADAL" clId="{0F28073E-2285-9148-AA3C-F773412D4826}" dt="2021-10-14T11:40:45.297" v="1922"/>
          <ac:picMkLst>
            <pc:docMk/>
            <pc:sldMk cId="3004604326" sldId="435"/>
            <ac:picMk id="11" creationId="{18715438-33E0-1445-A287-2E8E6DD1BA1D}"/>
          </ac:picMkLst>
        </pc:picChg>
      </pc:sldChg>
      <pc:sldChg chg="del">
        <pc:chgData name="Shea, Yolanda (LARC-E302)" userId="3ed32b1d-a89b-4790-8944-0c39f4347eae" providerId="ADAL" clId="{0F28073E-2285-9148-AA3C-F773412D4826}" dt="2021-10-13T18:33:29.226" v="0" actId="2696"/>
        <pc:sldMkLst>
          <pc:docMk/>
          <pc:sldMk cId="322895790" sldId="633"/>
        </pc:sldMkLst>
      </pc:sldChg>
      <pc:sldChg chg="modSp del mod">
        <pc:chgData name="Shea, Yolanda (LARC-E302)" userId="3ed32b1d-a89b-4790-8944-0c39f4347eae" providerId="ADAL" clId="{0F28073E-2285-9148-AA3C-F773412D4826}" dt="2021-10-13T19:53:02.861" v="1308" actId="2696"/>
        <pc:sldMkLst>
          <pc:docMk/>
          <pc:sldMk cId="2358869532" sldId="634"/>
        </pc:sldMkLst>
        <pc:spChg chg="mod">
          <ac:chgData name="Shea, Yolanda (LARC-E302)" userId="3ed32b1d-a89b-4790-8944-0c39f4347eae" providerId="ADAL" clId="{0F28073E-2285-9148-AA3C-F773412D4826}" dt="2021-10-13T19:06:39.141" v="1259" actId="20577"/>
          <ac:spMkLst>
            <pc:docMk/>
            <pc:sldMk cId="2358869532" sldId="634"/>
            <ac:spMk id="4" creationId="{BB84D4C0-2B4E-5640-AB21-0793510590E3}"/>
          </ac:spMkLst>
        </pc:spChg>
      </pc:sldChg>
      <pc:sldChg chg="del">
        <pc:chgData name="Shea, Yolanda (LARC-E302)" userId="3ed32b1d-a89b-4790-8944-0c39f4347eae" providerId="ADAL" clId="{0F28073E-2285-9148-AA3C-F773412D4826}" dt="2021-10-13T19:53:09.349" v="1310" actId="2696"/>
        <pc:sldMkLst>
          <pc:docMk/>
          <pc:sldMk cId="3428660012" sldId="636"/>
        </pc:sldMkLst>
      </pc:sldChg>
      <pc:sldChg chg="add">
        <pc:chgData name="Shea, Yolanda (LARC-E302)" userId="3ed32b1d-a89b-4790-8944-0c39f4347eae" providerId="ADAL" clId="{0F28073E-2285-9148-AA3C-F773412D4826}" dt="2021-10-14T12:00:27.206" v="2381"/>
        <pc:sldMkLst>
          <pc:docMk/>
          <pc:sldMk cId="2627840287" sldId="889"/>
        </pc:sldMkLst>
      </pc:sldChg>
      <pc:sldChg chg="add del">
        <pc:chgData name="Shea, Yolanda (LARC-E302)" userId="3ed32b1d-a89b-4790-8944-0c39f4347eae" providerId="ADAL" clId="{0F28073E-2285-9148-AA3C-F773412D4826}" dt="2021-10-14T12:00:24.283" v="2380" actId="2696"/>
        <pc:sldMkLst>
          <pc:docMk/>
          <pc:sldMk cId="3974933374" sldId="889"/>
        </pc:sldMkLst>
      </pc:sldChg>
      <pc:sldChg chg="modSp mod">
        <pc:chgData name="Shea, Yolanda (LARC-E302)" userId="3ed32b1d-a89b-4790-8944-0c39f4347eae" providerId="ADAL" clId="{0F28073E-2285-9148-AA3C-F773412D4826}" dt="2021-10-13T21:29:36.781" v="1809" actId="5793"/>
        <pc:sldMkLst>
          <pc:docMk/>
          <pc:sldMk cId="617667915" sldId="891"/>
        </pc:sldMkLst>
        <pc:spChg chg="mod">
          <ac:chgData name="Shea, Yolanda (LARC-E302)" userId="3ed32b1d-a89b-4790-8944-0c39f4347eae" providerId="ADAL" clId="{0F28073E-2285-9148-AA3C-F773412D4826}" dt="2021-10-13T21:29:36.781" v="1809" actId="5793"/>
          <ac:spMkLst>
            <pc:docMk/>
            <pc:sldMk cId="617667915" sldId="891"/>
            <ac:spMk id="3" creationId="{982238F7-0AEB-0842-97E8-D0E4F2CB6DEB}"/>
          </ac:spMkLst>
        </pc:spChg>
      </pc:sldChg>
      <pc:sldChg chg="modNotesTx">
        <pc:chgData name="Shea, Yolanda (LARC-E302)" userId="3ed32b1d-a89b-4790-8944-0c39f4347eae" providerId="ADAL" clId="{0F28073E-2285-9148-AA3C-F773412D4826}" dt="2021-10-14T12:04:21.029" v="2641" actId="20577"/>
        <pc:sldMkLst>
          <pc:docMk/>
          <pc:sldMk cId="533632599" sldId="896"/>
        </pc:sldMkLst>
      </pc:sldChg>
      <pc:sldChg chg="addSp delSp add del mod modNotesTx">
        <pc:chgData name="Shea, Yolanda (LARC-E302)" userId="3ed32b1d-a89b-4790-8944-0c39f4347eae" providerId="ADAL" clId="{0F28073E-2285-9148-AA3C-F773412D4826}" dt="2021-10-14T12:30:48.991" v="3057" actId="2696"/>
        <pc:sldMkLst>
          <pc:docMk/>
          <pc:sldMk cId="865148240" sldId="900"/>
        </pc:sldMkLst>
        <pc:spChg chg="add del">
          <ac:chgData name="Shea, Yolanda (LARC-E302)" userId="3ed32b1d-a89b-4790-8944-0c39f4347eae" providerId="ADAL" clId="{0F28073E-2285-9148-AA3C-F773412D4826}" dt="2021-10-14T11:46:11.549" v="1924" actId="478"/>
          <ac:spMkLst>
            <pc:docMk/>
            <pc:sldMk cId="865148240" sldId="900"/>
            <ac:spMk id="12" creationId="{CB51BAAA-C3AD-0846-AFF0-975F6755E389}"/>
          </ac:spMkLst>
        </pc:spChg>
      </pc:sldChg>
      <pc:sldChg chg="del">
        <pc:chgData name="Shea, Yolanda (LARC-E302)" userId="3ed32b1d-a89b-4790-8944-0c39f4347eae" providerId="ADAL" clId="{0F28073E-2285-9148-AA3C-F773412D4826}" dt="2021-10-13T19:52:38.814" v="1304" actId="2696"/>
        <pc:sldMkLst>
          <pc:docMk/>
          <pc:sldMk cId="2302037810" sldId="900"/>
        </pc:sldMkLst>
      </pc:sldChg>
      <pc:sldChg chg="modSp add del">
        <pc:chgData name="Shea, Yolanda (LARC-E302)" userId="3ed32b1d-a89b-4790-8944-0c39f4347eae" providerId="ADAL" clId="{0F28073E-2285-9148-AA3C-F773412D4826}" dt="2021-10-14T12:03:45.088" v="2639" actId="2696"/>
        <pc:sldMkLst>
          <pc:docMk/>
          <pc:sldMk cId="1379094270" sldId="902"/>
        </pc:sldMkLst>
        <pc:graphicFrameChg chg="mod">
          <ac:chgData name="Shea, Yolanda (LARC-E302)" userId="3ed32b1d-a89b-4790-8944-0c39f4347eae" providerId="ADAL" clId="{0F28073E-2285-9148-AA3C-F773412D4826}" dt="2021-10-14T11:53:26.668" v="2032"/>
          <ac:graphicFrameMkLst>
            <pc:docMk/>
            <pc:sldMk cId="1379094270" sldId="902"/>
            <ac:graphicFrameMk id="8" creationId="{219E44D2-2CBE-2B47-9B85-360430BC03D2}"/>
          </ac:graphicFrameMkLst>
        </pc:graphicFrameChg>
      </pc:sldChg>
      <pc:sldChg chg="add modNotesTx">
        <pc:chgData name="Shea, Yolanda (LARC-E302)" userId="3ed32b1d-a89b-4790-8944-0c39f4347eae" providerId="ADAL" clId="{0F28073E-2285-9148-AA3C-F773412D4826}" dt="2021-10-14T12:04:34.924" v="2642" actId="20577"/>
        <pc:sldMkLst>
          <pc:docMk/>
          <pc:sldMk cId="3042719454" sldId="902"/>
        </pc:sldMkLst>
      </pc:sldChg>
      <pc:sldChg chg="del">
        <pc:chgData name="Shea, Yolanda (LARC-E302)" userId="3ed32b1d-a89b-4790-8944-0c39f4347eae" providerId="ADAL" clId="{0F28073E-2285-9148-AA3C-F773412D4826}" dt="2021-10-13T18:38:56.447" v="276" actId="2696"/>
        <pc:sldMkLst>
          <pc:docMk/>
          <pc:sldMk cId="482790540" sldId="907"/>
        </pc:sldMkLst>
      </pc:sldChg>
      <pc:sldChg chg="modSp new del mod">
        <pc:chgData name="Shea, Yolanda (LARC-E302)" userId="3ed32b1d-a89b-4790-8944-0c39f4347eae" providerId="ADAL" clId="{0F28073E-2285-9148-AA3C-F773412D4826}" dt="2021-10-13T19:52:47.246" v="1306" actId="2696"/>
        <pc:sldMkLst>
          <pc:docMk/>
          <pc:sldMk cId="2473545663" sldId="908"/>
        </pc:sldMkLst>
        <pc:spChg chg="mod">
          <ac:chgData name="Shea, Yolanda (LARC-E302)" userId="3ed32b1d-a89b-4790-8944-0c39f4347eae" providerId="ADAL" clId="{0F28073E-2285-9148-AA3C-F773412D4826}" dt="2021-10-13T18:34:23.809" v="74" actId="20577"/>
          <ac:spMkLst>
            <pc:docMk/>
            <pc:sldMk cId="2473545663" sldId="908"/>
            <ac:spMk id="2" creationId="{2C0C6408-AA8E-2242-AC1E-E797D0841B3D}"/>
          </ac:spMkLst>
        </pc:spChg>
        <pc:spChg chg="mod">
          <ac:chgData name="Shea, Yolanda (LARC-E302)" userId="3ed32b1d-a89b-4790-8944-0c39f4347eae" providerId="ADAL" clId="{0F28073E-2285-9148-AA3C-F773412D4826}" dt="2021-10-13T18:53:23.846" v="1204" actId="20577"/>
          <ac:spMkLst>
            <pc:docMk/>
            <pc:sldMk cId="2473545663" sldId="908"/>
            <ac:spMk id="3" creationId="{4E945478-87CA-6E49-A6F7-FE4C4B8E60D9}"/>
          </ac:spMkLst>
        </pc:spChg>
      </pc:sldChg>
      <pc:sldChg chg="modSp add mod ord">
        <pc:chgData name="Shea, Yolanda (LARC-E302)" userId="3ed32b1d-a89b-4790-8944-0c39f4347eae" providerId="ADAL" clId="{0F28073E-2285-9148-AA3C-F773412D4826}" dt="2021-10-13T22:34:33.769" v="1920" actId="20577"/>
        <pc:sldMkLst>
          <pc:docMk/>
          <pc:sldMk cId="3223530975" sldId="908"/>
        </pc:sldMkLst>
        <pc:spChg chg="mod">
          <ac:chgData name="Shea, Yolanda (LARC-E302)" userId="3ed32b1d-a89b-4790-8944-0c39f4347eae" providerId="ADAL" clId="{0F28073E-2285-9148-AA3C-F773412D4826}" dt="2021-10-13T22:34:33.769" v="1920" actId="20577"/>
          <ac:spMkLst>
            <pc:docMk/>
            <pc:sldMk cId="3223530975" sldId="908"/>
            <ac:spMk id="3" creationId="{4E945478-87CA-6E49-A6F7-FE4C4B8E60D9}"/>
          </ac:spMkLst>
        </pc:spChg>
      </pc:sldChg>
      <pc:sldChg chg="modSp new del mod">
        <pc:chgData name="Shea, Yolanda (LARC-E302)" userId="3ed32b1d-a89b-4790-8944-0c39f4347eae" providerId="ADAL" clId="{0F28073E-2285-9148-AA3C-F773412D4826}" dt="2021-10-13T19:56:04.434" v="1371" actId="2696"/>
        <pc:sldMkLst>
          <pc:docMk/>
          <pc:sldMk cId="2158517646" sldId="909"/>
        </pc:sldMkLst>
        <pc:spChg chg="mod">
          <ac:chgData name="Shea, Yolanda (LARC-E302)" userId="3ed32b1d-a89b-4790-8944-0c39f4347eae" providerId="ADAL" clId="{0F28073E-2285-9148-AA3C-F773412D4826}" dt="2021-10-13T19:49:22.325" v="1303" actId="20577"/>
          <ac:spMkLst>
            <pc:docMk/>
            <pc:sldMk cId="2158517646" sldId="909"/>
            <ac:spMk id="2" creationId="{691280A2-4415-A648-8D4B-5EA510176FCF}"/>
          </ac:spMkLst>
        </pc:spChg>
      </pc:sldChg>
      <pc:sldChg chg="addSp delSp modSp new mod">
        <pc:chgData name="Shea, Yolanda (LARC-E302)" userId="3ed32b1d-a89b-4790-8944-0c39f4347eae" providerId="ADAL" clId="{0F28073E-2285-9148-AA3C-F773412D4826}" dt="2021-10-14T11:48:42.119" v="2026" actId="20577"/>
        <pc:sldMkLst>
          <pc:docMk/>
          <pc:sldMk cId="1390235252" sldId="910"/>
        </pc:sldMkLst>
        <pc:spChg chg="mod">
          <ac:chgData name="Shea, Yolanda (LARC-E302)" userId="3ed32b1d-a89b-4790-8944-0c39f4347eae" providerId="ADAL" clId="{0F28073E-2285-9148-AA3C-F773412D4826}" dt="2021-10-13T21:11:14.305" v="1398" actId="20577"/>
          <ac:spMkLst>
            <pc:docMk/>
            <pc:sldMk cId="1390235252" sldId="910"/>
            <ac:spMk id="2" creationId="{2DDC6D58-C7A4-A947-8A8D-3CDAA157C0CE}"/>
          </ac:spMkLst>
        </pc:spChg>
        <pc:spChg chg="del">
          <ac:chgData name="Shea, Yolanda (LARC-E302)" userId="3ed32b1d-a89b-4790-8944-0c39f4347eae" providerId="ADAL" clId="{0F28073E-2285-9148-AA3C-F773412D4826}" dt="2021-10-13T21:18:43.656" v="1399" actId="478"/>
          <ac:spMkLst>
            <pc:docMk/>
            <pc:sldMk cId="1390235252" sldId="910"/>
            <ac:spMk id="3" creationId="{CEF9414B-0E9D-324A-9083-AEC525D926B2}"/>
          </ac:spMkLst>
        </pc:spChg>
        <pc:spChg chg="add mod">
          <ac:chgData name="Shea, Yolanda (LARC-E302)" userId="3ed32b1d-a89b-4790-8944-0c39f4347eae" providerId="ADAL" clId="{0F28073E-2285-9148-AA3C-F773412D4826}" dt="2021-10-14T11:48:42.119" v="2026" actId="20577"/>
          <ac:spMkLst>
            <pc:docMk/>
            <pc:sldMk cId="1390235252" sldId="910"/>
            <ac:spMk id="10" creationId="{CA19697A-B99D-0F49-8343-37FE901A3765}"/>
          </ac:spMkLst>
        </pc:spChg>
        <pc:picChg chg="add del mod modCrop">
          <ac:chgData name="Shea, Yolanda (LARC-E302)" userId="3ed32b1d-a89b-4790-8944-0c39f4347eae" providerId="ADAL" clId="{0F28073E-2285-9148-AA3C-F773412D4826}" dt="2021-10-13T21:20:51.955" v="1425" actId="478"/>
          <ac:picMkLst>
            <pc:docMk/>
            <pc:sldMk cId="1390235252" sldId="910"/>
            <ac:picMk id="5" creationId="{E415BA75-86D0-2F4C-9938-7F9A9BAA6F26}"/>
          </ac:picMkLst>
        </pc:picChg>
        <pc:picChg chg="add del mod modCrop">
          <ac:chgData name="Shea, Yolanda (LARC-E302)" userId="3ed32b1d-a89b-4790-8944-0c39f4347eae" providerId="ADAL" clId="{0F28073E-2285-9148-AA3C-F773412D4826}" dt="2021-10-13T21:20:50.050" v="1424" actId="478"/>
          <ac:picMkLst>
            <pc:docMk/>
            <pc:sldMk cId="1390235252" sldId="910"/>
            <ac:picMk id="6" creationId="{57680A55-6802-0248-A832-D33A80E257FF}"/>
          </ac:picMkLst>
        </pc:picChg>
        <pc:picChg chg="add mod">
          <ac:chgData name="Shea, Yolanda (LARC-E302)" userId="3ed32b1d-a89b-4790-8944-0c39f4347eae" providerId="ADAL" clId="{0F28073E-2285-9148-AA3C-F773412D4826}" dt="2021-10-14T11:40:42.151" v="1921"/>
          <ac:picMkLst>
            <pc:docMk/>
            <pc:sldMk cId="1390235252" sldId="910"/>
            <ac:picMk id="6" creationId="{FD0D5B92-24E0-014C-991B-C00F7CB6C892}"/>
          </ac:picMkLst>
        </pc:picChg>
        <pc:picChg chg="add mod modCrop">
          <ac:chgData name="Shea, Yolanda (LARC-E302)" userId="3ed32b1d-a89b-4790-8944-0c39f4347eae" providerId="ADAL" clId="{0F28073E-2285-9148-AA3C-F773412D4826}" dt="2021-10-13T21:23:23.662" v="1444" actId="1076"/>
          <ac:picMkLst>
            <pc:docMk/>
            <pc:sldMk cId="1390235252" sldId="910"/>
            <ac:picMk id="8" creationId="{E54D5E87-99F5-7248-96D5-F34CB7153A1F}"/>
          </ac:picMkLst>
        </pc:picChg>
        <pc:picChg chg="add mod modCrop">
          <ac:chgData name="Shea, Yolanda (LARC-E302)" userId="3ed32b1d-a89b-4790-8944-0c39f4347eae" providerId="ADAL" clId="{0F28073E-2285-9148-AA3C-F773412D4826}" dt="2021-10-13T21:22:47.786" v="1437" actId="1076"/>
          <ac:picMkLst>
            <pc:docMk/>
            <pc:sldMk cId="1390235252" sldId="910"/>
            <ac:picMk id="9" creationId="{8ECFBC14-0476-6C4B-BEBB-2F668666D6CD}"/>
          </ac:picMkLst>
        </pc:picChg>
      </pc:sldChg>
      <pc:sldChg chg="modSp new del mod">
        <pc:chgData name="Shea, Yolanda (LARC-E302)" userId="3ed32b1d-a89b-4790-8944-0c39f4347eae" providerId="ADAL" clId="{0F28073E-2285-9148-AA3C-F773412D4826}" dt="2021-10-13T21:41:05.809" v="1880" actId="2696"/>
        <pc:sldMkLst>
          <pc:docMk/>
          <pc:sldMk cId="1557924191" sldId="911"/>
        </pc:sldMkLst>
        <pc:spChg chg="mod">
          <ac:chgData name="Shea, Yolanda (LARC-E302)" userId="3ed32b1d-a89b-4790-8944-0c39f4347eae" providerId="ADAL" clId="{0F28073E-2285-9148-AA3C-F773412D4826}" dt="2021-10-13T19:55:06.503" v="1342" actId="20577"/>
          <ac:spMkLst>
            <pc:docMk/>
            <pc:sldMk cId="1557924191" sldId="911"/>
            <ac:spMk id="2" creationId="{5E931757-96C3-E244-8B0A-EE0664E0CC45}"/>
          </ac:spMkLst>
        </pc:spChg>
      </pc:sldChg>
      <pc:sldChg chg="modSp add del mod">
        <pc:chgData name="Shea, Yolanda (LARC-E302)" userId="3ed32b1d-a89b-4790-8944-0c39f4347eae" providerId="ADAL" clId="{0F28073E-2285-9148-AA3C-F773412D4826}" dt="2021-10-13T21:41:06.557" v="1881" actId="2696"/>
        <pc:sldMkLst>
          <pc:docMk/>
          <pc:sldMk cId="2388188220" sldId="912"/>
        </pc:sldMkLst>
        <pc:spChg chg="mod">
          <ac:chgData name="Shea, Yolanda (LARC-E302)" userId="3ed32b1d-a89b-4790-8944-0c39f4347eae" providerId="ADAL" clId="{0F28073E-2285-9148-AA3C-F773412D4826}" dt="2021-10-13T19:55:16.833" v="1370" actId="20577"/>
          <ac:spMkLst>
            <pc:docMk/>
            <pc:sldMk cId="2388188220" sldId="912"/>
            <ac:spMk id="2" creationId="{5E931757-96C3-E244-8B0A-EE0664E0CC45}"/>
          </ac:spMkLst>
        </pc:spChg>
      </pc:sldChg>
      <pc:sldChg chg="modSp new mod">
        <pc:chgData name="Shea, Yolanda (LARC-E302)" userId="3ed32b1d-a89b-4790-8944-0c39f4347eae" providerId="ADAL" clId="{0F28073E-2285-9148-AA3C-F773412D4826}" dt="2021-10-13T19:56:29.430" v="1379" actId="20577"/>
        <pc:sldMkLst>
          <pc:docMk/>
          <pc:sldMk cId="3097335533" sldId="913"/>
        </pc:sldMkLst>
        <pc:spChg chg="mod">
          <ac:chgData name="Shea, Yolanda (LARC-E302)" userId="3ed32b1d-a89b-4790-8944-0c39f4347eae" providerId="ADAL" clId="{0F28073E-2285-9148-AA3C-F773412D4826}" dt="2021-10-13T19:56:29.430" v="1379" actId="20577"/>
          <ac:spMkLst>
            <pc:docMk/>
            <pc:sldMk cId="3097335533" sldId="913"/>
            <ac:spMk id="2" creationId="{156BA37D-615A-0142-9235-61F85B01C9BD}"/>
          </ac:spMkLst>
        </pc:spChg>
      </pc:sldChg>
      <pc:sldChg chg="add del">
        <pc:chgData name="Shea, Yolanda (LARC-E302)" userId="3ed32b1d-a89b-4790-8944-0c39f4347eae" providerId="ADAL" clId="{0F28073E-2285-9148-AA3C-F773412D4826}" dt="2021-10-13T22:30:15.532" v="1885" actId="2696"/>
        <pc:sldMkLst>
          <pc:docMk/>
          <pc:sldMk cId="78005978" sldId="914"/>
        </pc:sldMkLst>
      </pc:sldChg>
      <pc:sldChg chg="modSp new del mod">
        <pc:chgData name="Shea, Yolanda (LARC-E302)" userId="3ed32b1d-a89b-4790-8944-0c39f4347eae" providerId="ADAL" clId="{0F28073E-2285-9148-AA3C-F773412D4826}" dt="2021-10-13T22:21:58.230" v="1882" actId="2696"/>
        <pc:sldMkLst>
          <pc:docMk/>
          <pc:sldMk cId="834465242" sldId="914"/>
        </pc:sldMkLst>
        <pc:spChg chg="mod">
          <ac:chgData name="Shea, Yolanda (LARC-E302)" userId="3ed32b1d-a89b-4790-8944-0c39f4347eae" providerId="ADAL" clId="{0F28073E-2285-9148-AA3C-F773412D4826}" dt="2021-10-13T21:24:07.959" v="1454" actId="20577"/>
          <ac:spMkLst>
            <pc:docMk/>
            <pc:sldMk cId="834465242" sldId="914"/>
            <ac:spMk id="3" creationId="{73F53D30-BC3E-B541-B00F-4EA63FF10AC6}"/>
          </ac:spMkLst>
        </pc:spChg>
      </pc:sldChg>
      <pc:sldChg chg="addSp modSp new mod modClrScheme chgLayout">
        <pc:chgData name="Shea, Yolanda (LARC-E302)" userId="3ed32b1d-a89b-4790-8944-0c39f4347eae" providerId="ADAL" clId="{0F28073E-2285-9148-AA3C-F773412D4826}" dt="2021-10-14T12:15:15.647" v="3035" actId="20577"/>
        <pc:sldMkLst>
          <pc:docMk/>
          <pc:sldMk cId="1148433015" sldId="914"/>
        </pc:sldMkLst>
        <pc:spChg chg="mod ord">
          <ac:chgData name="Shea, Yolanda (LARC-E302)" userId="3ed32b1d-a89b-4790-8944-0c39f4347eae" providerId="ADAL" clId="{0F28073E-2285-9148-AA3C-F773412D4826}" dt="2021-10-14T11:50:34.671" v="2030" actId="255"/>
          <ac:spMkLst>
            <pc:docMk/>
            <pc:sldMk cId="1148433015" sldId="914"/>
            <ac:spMk id="2" creationId="{6E8D6E78-FB61-2540-B214-CC70C47D407B}"/>
          </ac:spMkLst>
        </pc:spChg>
        <pc:spChg chg="add mod ord">
          <ac:chgData name="Shea, Yolanda (LARC-E302)" userId="3ed32b1d-a89b-4790-8944-0c39f4347eae" providerId="ADAL" clId="{0F28073E-2285-9148-AA3C-F773412D4826}" dt="2021-10-14T12:15:15.647" v="3035" actId="20577"/>
          <ac:spMkLst>
            <pc:docMk/>
            <pc:sldMk cId="1148433015" sldId="914"/>
            <ac:spMk id="3" creationId="{0945A780-B93D-DD4D-A655-077D4FB92817}"/>
          </ac:spMkLst>
        </pc:spChg>
      </pc:sldChg>
      <pc:sldChg chg="add">
        <pc:chgData name="Shea, Yolanda (LARC-E302)" userId="3ed32b1d-a89b-4790-8944-0c39f4347eae" providerId="ADAL" clId="{0F28073E-2285-9148-AA3C-F773412D4826}" dt="2021-10-14T12:00:27.206" v="2381"/>
        <pc:sldMkLst>
          <pc:docMk/>
          <pc:sldMk cId="1746848086" sldId="92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A5B99-44AA-F840-B24D-4E1ACE2CE3EF}" type="doc">
      <dgm:prSet loTypeId="urn:microsoft.com/office/officeart/2009/3/layout/StepUpProcess" loCatId="" qsTypeId="urn:microsoft.com/office/officeart/2005/8/quickstyle/simple1" qsCatId="simple" csTypeId="urn:microsoft.com/office/officeart/2005/8/colors/colorful5" csCatId="colorful" phldr="1"/>
      <dgm:spPr/>
    </dgm:pt>
    <dgm:pt modelId="{922DA7D9-182C-7A4E-B1A5-0E24D7FD55BE}">
      <dgm:prSet phldrT="[Text]"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2007: Decadal Survey Recommended CLARREO as Tier 1 Mission</a:t>
          </a:r>
        </a:p>
      </dgm:t>
    </dgm:pt>
    <dgm:pt modelId="{FB83B8A8-6896-8E4F-BBFA-67378A6A1235}" type="parTrans" cxnId="{342E37CF-BB56-B840-A82F-1F6EEA23B7E2}">
      <dgm:prSet/>
      <dgm:spPr/>
      <dgm:t>
        <a:bodyPr/>
        <a:lstStyle/>
        <a:p>
          <a:endParaRPr lang="en-US"/>
        </a:p>
      </dgm:t>
    </dgm:pt>
    <dgm:pt modelId="{727FC5A7-3488-8E40-8A14-891A84D66789}" type="sibTrans" cxnId="{342E37CF-BB56-B840-A82F-1F6EEA23B7E2}">
      <dgm:prSet/>
      <dgm:spPr/>
      <dgm:t>
        <a:bodyPr/>
        <a:lstStyle/>
        <a:p>
          <a:endParaRPr lang="en-US"/>
        </a:p>
      </dgm:t>
    </dgm:pt>
    <dgm:pt modelId="{1802766F-D586-4544-AFA6-7D0F9C2C2DA1}">
      <dgm:prSet phldrT="[Text]"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2010: CLARREO passed Mission Concept Review</a:t>
          </a:r>
        </a:p>
      </dgm:t>
    </dgm:pt>
    <dgm:pt modelId="{E43C0771-B74C-7243-B29D-D02C117FE514}" type="parTrans" cxnId="{DA7BA67F-6728-C44E-84E1-30D881421944}">
      <dgm:prSet/>
      <dgm:spPr/>
      <dgm:t>
        <a:bodyPr/>
        <a:lstStyle/>
        <a:p>
          <a:endParaRPr lang="en-US"/>
        </a:p>
      </dgm:t>
    </dgm:pt>
    <dgm:pt modelId="{F9739120-5409-3B4C-ABEE-3398B4CBB981}" type="sibTrans" cxnId="{DA7BA67F-6728-C44E-84E1-30D881421944}">
      <dgm:prSet/>
      <dgm:spPr/>
      <dgm:t>
        <a:bodyPr/>
        <a:lstStyle/>
        <a:p>
          <a:endParaRPr lang="en-US"/>
        </a:p>
      </dgm:t>
    </dgm:pt>
    <dgm:pt modelId="{40F4A1B6-54B1-D442-A7D2-0F8C28CB1AEA}">
      <dgm:prSet phldrT="[Text]"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2011: CLARREO Mission was pulled back into Pre-formulation “indefinitely”</a:t>
          </a:r>
        </a:p>
      </dgm:t>
    </dgm:pt>
    <dgm:pt modelId="{2560198E-8D92-4C40-B779-1B138D461F4E}" type="parTrans" cxnId="{A02CDB09-25D1-8844-9616-A39BAF44BBA6}">
      <dgm:prSet/>
      <dgm:spPr/>
      <dgm:t>
        <a:bodyPr/>
        <a:lstStyle/>
        <a:p>
          <a:endParaRPr lang="en-US"/>
        </a:p>
      </dgm:t>
    </dgm:pt>
    <dgm:pt modelId="{00C05FFA-E4DC-3941-B464-6CBF45A88CBB}" type="sibTrans" cxnId="{A02CDB09-25D1-8844-9616-A39BAF44BBA6}">
      <dgm:prSet/>
      <dgm:spPr/>
      <dgm:t>
        <a:bodyPr/>
        <a:lstStyle/>
        <a:p>
          <a:endParaRPr lang="en-US"/>
        </a:p>
      </dgm:t>
    </dgm:pt>
    <dgm:pt modelId="{4B3D1D92-3B4A-C747-8FE4-9BDF5EB8F0EC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2016: RS CLARREO Pathfinder on ISS mission started!</a:t>
          </a:r>
        </a:p>
      </dgm:t>
    </dgm:pt>
    <dgm:pt modelId="{2DB49B83-1558-9446-9550-5524BAEE9989}" type="parTrans" cxnId="{E1AEB6B3-06B2-C343-993A-470C069D704D}">
      <dgm:prSet/>
      <dgm:spPr/>
      <dgm:t>
        <a:bodyPr/>
        <a:lstStyle/>
        <a:p>
          <a:endParaRPr lang="en-US"/>
        </a:p>
      </dgm:t>
    </dgm:pt>
    <dgm:pt modelId="{839F36C9-6B61-E04F-8A0A-DB7C36227924}" type="sibTrans" cxnId="{E1AEB6B3-06B2-C343-993A-470C069D704D}">
      <dgm:prSet/>
      <dgm:spPr/>
      <dgm:t>
        <a:bodyPr/>
        <a:lstStyle/>
        <a:p>
          <a:endParaRPr lang="en-US"/>
        </a:p>
      </dgm:t>
    </dgm:pt>
    <dgm:pt modelId="{5D7F64A0-876F-A44A-BD59-1C558B5245E7}">
      <dgm:prSet/>
      <dgm:spPr/>
      <dgm:t>
        <a:bodyPr/>
        <a:lstStyle/>
        <a:p>
          <a:r>
            <a:rPr lang="en-US" dirty="0">
              <a:latin typeface="Avenir Next" panose="020B0503020202020204" pitchFamily="34" charset="0"/>
            </a:rPr>
            <a:t>2017: 2nd Decadal Survey supported continuation of CPF</a:t>
          </a:r>
        </a:p>
      </dgm:t>
    </dgm:pt>
    <dgm:pt modelId="{145BBB64-FF68-9D48-A0D4-7D8A8DAAAD4F}" type="parTrans" cxnId="{C29BF88C-C1E8-3E41-88D2-D88967AF3ED5}">
      <dgm:prSet/>
      <dgm:spPr/>
      <dgm:t>
        <a:bodyPr/>
        <a:lstStyle/>
        <a:p>
          <a:endParaRPr lang="en-US"/>
        </a:p>
      </dgm:t>
    </dgm:pt>
    <dgm:pt modelId="{24ADB698-3372-A843-BF67-D2C26D3BCB67}" type="sibTrans" cxnId="{C29BF88C-C1E8-3E41-88D2-D88967AF3ED5}">
      <dgm:prSet/>
      <dgm:spPr/>
      <dgm:t>
        <a:bodyPr/>
        <a:lstStyle/>
        <a:p>
          <a:endParaRPr lang="en-US"/>
        </a:p>
      </dgm:t>
    </dgm:pt>
    <dgm:pt modelId="{59F6F1A2-1522-A74B-A54D-F0776935A0F1}" type="pres">
      <dgm:prSet presAssocID="{877A5B99-44AA-F840-B24D-4E1ACE2CE3EF}" presName="rootnode" presStyleCnt="0">
        <dgm:presLayoutVars>
          <dgm:chMax/>
          <dgm:chPref/>
          <dgm:dir/>
          <dgm:animLvl val="lvl"/>
        </dgm:presLayoutVars>
      </dgm:prSet>
      <dgm:spPr/>
    </dgm:pt>
    <dgm:pt modelId="{C898F749-2C42-CF45-BB28-E4E71CCD2907}" type="pres">
      <dgm:prSet presAssocID="{922DA7D9-182C-7A4E-B1A5-0E24D7FD55BE}" presName="composite" presStyleCnt="0"/>
      <dgm:spPr/>
    </dgm:pt>
    <dgm:pt modelId="{15F03E87-7B26-7C4C-A917-20E034B1D4CD}" type="pres">
      <dgm:prSet presAssocID="{922DA7D9-182C-7A4E-B1A5-0E24D7FD55BE}" presName="LShape" presStyleLbl="alignNode1" presStyleIdx="0" presStyleCnt="9"/>
      <dgm:spPr/>
    </dgm:pt>
    <dgm:pt modelId="{D9B06744-F55A-DE44-B0D4-7563A1AA8801}" type="pres">
      <dgm:prSet presAssocID="{922DA7D9-182C-7A4E-B1A5-0E24D7FD55B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947D3EF5-360D-0541-9183-C46333F24131}" type="pres">
      <dgm:prSet presAssocID="{922DA7D9-182C-7A4E-B1A5-0E24D7FD55BE}" presName="Triangle" presStyleLbl="alignNode1" presStyleIdx="1" presStyleCnt="9"/>
      <dgm:spPr/>
    </dgm:pt>
    <dgm:pt modelId="{DE3BBA4D-B11F-2145-863A-7B44711F51B0}" type="pres">
      <dgm:prSet presAssocID="{727FC5A7-3488-8E40-8A14-891A84D66789}" presName="sibTrans" presStyleCnt="0"/>
      <dgm:spPr/>
    </dgm:pt>
    <dgm:pt modelId="{E65479A0-0629-1E40-A633-1E6518A41BF0}" type="pres">
      <dgm:prSet presAssocID="{727FC5A7-3488-8E40-8A14-891A84D66789}" presName="space" presStyleCnt="0"/>
      <dgm:spPr/>
    </dgm:pt>
    <dgm:pt modelId="{7F198185-8EF6-0040-AE3B-937DB652F2FF}" type="pres">
      <dgm:prSet presAssocID="{1802766F-D586-4544-AFA6-7D0F9C2C2DA1}" presName="composite" presStyleCnt="0"/>
      <dgm:spPr/>
    </dgm:pt>
    <dgm:pt modelId="{FF8E2D9C-0A91-8548-A266-F1F2E1CCC10E}" type="pres">
      <dgm:prSet presAssocID="{1802766F-D586-4544-AFA6-7D0F9C2C2DA1}" presName="LShape" presStyleLbl="alignNode1" presStyleIdx="2" presStyleCnt="9"/>
      <dgm:spPr/>
    </dgm:pt>
    <dgm:pt modelId="{4F0EA381-C741-E748-A2A5-09C38B1F7E73}" type="pres">
      <dgm:prSet presAssocID="{1802766F-D586-4544-AFA6-7D0F9C2C2DA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7EDB289E-640B-A54A-B79E-E1B2447EC8D6}" type="pres">
      <dgm:prSet presAssocID="{1802766F-D586-4544-AFA6-7D0F9C2C2DA1}" presName="Triangle" presStyleLbl="alignNode1" presStyleIdx="3" presStyleCnt="9"/>
      <dgm:spPr/>
    </dgm:pt>
    <dgm:pt modelId="{B58475CD-FE39-DC46-9DA2-2A078A1A9103}" type="pres">
      <dgm:prSet presAssocID="{F9739120-5409-3B4C-ABEE-3398B4CBB981}" presName="sibTrans" presStyleCnt="0"/>
      <dgm:spPr/>
    </dgm:pt>
    <dgm:pt modelId="{0F91B93C-118A-0F4E-9D01-E4C1F2C9EEBB}" type="pres">
      <dgm:prSet presAssocID="{F9739120-5409-3B4C-ABEE-3398B4CBB981}" presName="space" presStyleCnt="0"/>
      <dgm:spPr/>
    </dgm:pt>
    <dgm:pt modelId="{9FB60F22-B2CD-6245-A322-52DC58A25C57}" type="pres">
      <dgm:prSet presAssocID="{40F4A1B6-54B1-D442-A7D2-0F8C28CB1AEA}" presName="composite" presStyleCnt="0"/>
      <dgm:spPr/>
    </dgm:pt>
    <dgm:pt modelId="{CDD147BD-F73F-9F48-A2A5-09E4E0BD171F}" type="pres">
      <dgm:prSet presAssocID="{40F4A1B6-54B1-D442-A7D2-0F8C28CB1AEA}" presName="LShape" presStyleLbl="alignNode1" presStyleIdx="4" presStyleCnt="9"/>
      <dgm:spPr/>
    </dgm:pt>
    <dgm:pt modelId="{CFA8F66A-96B5-3048-AF0E-5A3FA93CD56A}" type="pres">
      <dgm:prSet presAssocID="{40F4A1B6-54B1-D442-A7D2-0F8C28CB1AE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B1BF8CC-53F0-7849-8A8D-CCC85A4052DD}" type="pres">
      <dgm:prSet presAssocID="{40F4A1B6-54B1-D442-A7D2-0F8C28CB1AEA}" presName="Triangle" presStyleLbl="alignNode1" presStyleIdx="5" presStyleCnt="9"/>
      <dgm:spPr/>
    </dgm:pt>
    <dgm:pt modelId="{EF868C5E-9B06-8943-ABBF-C6FF18BE7C36}" type="pres">
      <dgm:prSet presAssocID="{00C05FFA-E4DC-3941-B464-6CBF45A88CBB}" presName="sibTrans" presStyleCnt="0"/>
      <dgm:spPr/>
    </dgm:pt>
    <dgm:pt modelId="{FF45BE4F-1626-1A45-8A4C-AB1F991E9BAA}" type="pres">
      <dgm:prSet presAssocID="{00C05FFA-E4DC-3941-B464-6CBF45A88CBB}" presName="space" presStyleCnt="0"/>
      <dgm:spPr/>
    </dgm:pt>
    <dgm:pt modelId="{94CD484D-A74B-2E4F-94D0-D533CCFB076C}" type="pres">
      <dgm:prSet presAssocID="{4B3D1D92-3B4A-C747-8FE4-9BDF5EB8F0EC}" presName="composite" presStyleCnt="0"/>
      <dgm:spPr/>
    </dgm:pt>
    <dgm:pt modelId="{B8754139-EADF-A54F-A580-80C324EAE25A}" type="pres">
      <dgm:prSet presAssocID="{4B3D1D92-3B4A-C747-8FE4-9BDF5EB8F0EC}" presName="LShape" presStyleLbl="alignNode1" presStyleIdx="6" presStyleCnt="9"/>
      <dgm:spPr/>
    </dgm:pt>
    <dgm:pt modelId="{F5403868-38A1-524D-B245-0F18985C8F90}" type="pres">
      <dgm:prSet presAssocID="{4B3D1D92-3B4A-C747-8FE4-9BDF5EB8F0E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86047A3-E5D5-E64A-92FB-171F53EFFB25}" type="pres">
      <dgm:prSet presAssocID="{4B3D1D92-3B4A-C747-8FE4-9BDF5EB8F0EC}" presName="Triangle" presStyleLbl="alignNode1" presStyleIdx="7" presStyleCnt="9"/>
      <dgm:spPr/>
    </dgm:pt>
    <dgm:pt modelId="{88B4AD02-719D-1042-B246-F0BB405ACED3}" type="pres">
      <dgm:prSet presAssocID="{839F36C9-6B61-E04F-8A0A-DB7C36227924}" presName="sibTrans" presStyleCnt="0"/>
      <dgm:spPr/>
    </dgm:pt>
    <dgm:pt modelId="{322FF6EA-E651-C540-A0AC-D1FFDB59C54E}" type="pres">
      <dgm:prSet presAssocID="{839F36C9-6B61-E04F-8A0A-DB7C36227924}" presName="space" presStyleCnt="0"/>
      <dgm:spPr/>
    </dgm:pt>
    <dgm:pt modelId="{A1369293-232D-ED42-A1D5-9566EB96821D}" type="pres">
      <dgm:prSet presAssocID="{5D7F64A0-876F-A44A-BD59-1C558B5245E7}" presName="composite" presStyleCnt="0"/>
      <dgm:spPr/>
    </dgm:pt>
    <dgm:pt modelId="{ED7428A2-8E79-F24C-9E2A-D9CF8F36A1BA}" type="pres">
      <dgm:prSet presAssocID="{5D7F64A0-876F-A44A-BD59-1C558B5245E7}" presName="LShape" presStyleLbl="alignNode1" presStyleIdx="8" presStyleCnt="9"/>
      <dgm:spPr/>
    </dgm:pt>
    <dgm:pt modelId="{6ED7C126-0BBA-DA40-B269-632E317244C5}" type="pres">
      <dgm:prSet presAssocID="{5D7F64A0-876F-A44A-BD59-1C558B5245E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02CDB09-25D1-8844-9616-A39BAF44BBA6}" srcId="{877A5B99-44AA-F840-B24D-4E1ACE2CE3EF}" destId="{40F4A1B6-54B1-D442-A7D2-0F8C28CB1AEA}" srcOrd="2" destOrd="0" parTransId="{2560198E-8D92-4C40-B779-1B138D461F4E}" sibTransId="{00C05FFA-E4DC-3941-B464-6CBF45A88CBB}"/>
    <dgm:cxn modelId="{20011C17-A4AC-174D-BD37-00EA0CD9F328}" type="presOf" srcId="{4B3D1D92-3B4A-C747-8FE4-9BDF5EB8F0EC}" destId="{F5403868-38A1-524D-B245-0F18985C8F90}" srcOrd="0" destOrd="0" presId="urn:microsoft.com/office/officeart/2009/3/layout/StepUpProcess"/>
    <dgm:cxn modelId="{30510A55-0A4C-0B44-A178-0BF797FE5C71}" type="presOf" srcId="{1802766F-D586-4544-AFA6-7D0F9C2C2DA1}" destId="{4F0EA381-C741-E748-A2A5-09C38B1F7E73}" srcOrd="0" destOrd="0" presId="urn:microsoft.com/office/officeart/2009/3/layout/StepUpProcess"/>
    <dgm:cxn modelId="{DAEA016F-3D6C-1846-B5C5-D75490350EF4}" type="presOf" srcId="{877A5B99-44AA-F840-B24D-4E1ACE2CE3EF}" destId="{59F6F1A2-1522-A74B-A54D-F0776935A0F1}" srcOrd="0" destOrd="0" presId="urn:microsoft.com/office/officeart/2009/3/layout/StepUpProcess"/>
    <dgm:cxn modelId="{15090172-5903-D04C-B2B9-F0502B7929C7}" type="presOf" srcId="{40F4A1B6-54B1-D442-A7D2-0F8C28CB1AEA}" destId="{CFA8F66A-96B5-3048-AF0E-5A3FA93CD56A}" srcOrd="0" destOrd="0" presId="urn:microsoft.com/office/officeart/2009/3/layout/StepUpProcess"/>
    <dgm:cxn modelId="{DA7BA67F-6728-C44E-84E1-30D881421944}" srcId="{877A5B99-44AA-F840-B24D-4E1ACE2CE3EF}" destId="{1802766F-D586-4544-AFA6-7D0F9C2C2DA1}" srcOrd="1" destOrd="0" parTransId="{E43C0771-B74C-7243-B29D-D02C117FE514}" sibTransId="{F9739120-5409-3B4C-ABEE-3398B4CBB981}"/>
    <dgm:cxn modelId="{81018088-4C3E-B342-9901-02F335A8D99A}" type="presOf" srcId="{5D7F64A0-876F-A44A-BD59-1C558B5245E7}" destId="{6ED7C126-0BBA-DA40-B269-632E317244C5}" srcOrd="0" destOrd="0" presId="urn:microsoft.com/office/officeart/2009/3/layout/StepUpProcess"/>
    <dgm:cxn modelId="{C29BF88C-C1E8-3E41-88D2-D88967AF3ED5}" srcId="{877A5B99-44AA-F840-B24D-4E1ACE2CE3EF}" destId="{5D7F64A0-876F-A44A-BD59-1C558B5245E7}" srcOrd="4" destOrd="0" parTransId="{145BBB64-FF68-9D48-A0D4-7D8A8DAAAD4F}" sibTransId="{24ADB698-3372-A843-BF67-D2C26D3BCB67}"/>
    <dgm:cxn modelId="{E1AEB6B3-06B2-C343-993A-470C069D704D}" srcId="{877A5B99-44AA-F840-B24D-4E1ACE2CE3EF}" destId="{4B3D1D92-3B4A-C747-8FE4-9BDF5EB8F0EC}" srcOrd="3" destOrd="0" parTransId="{2DB49B83-1558-9446-9550-5524BAEE9989}" sibTransId="{839F36C9-6B61-E04F-8A0A-DB7C36227924}"/>
    <dgm:cxn modelId="{342E37CF-BB56-B840-A82F-1F6EEA23B7E2}" srcId="{877A5B99-44AA-F840-B24D-4E1ACE2CE3EF}" destId="{922DA7D9-182C-7A4E-B1A5-0E24D7FD55BE}" srcOrd="0" destOrd="0" parTransId="{FB83B8A8-6896-8E4F-BBFA-67378A6A1235}" sibTransId="{727FC5A7-3488-8E40-8A14-891A84D66789}"/>
    <dgm:cxn modelId="{85A9DCE3-19E8-D94A-8E1B-69EA4C9031A3}" type="presOf" srcId="{922DA7D9-182C-7A4E-B1A5-0E24D7FD55BE}" destId="{D9B06744-F55A-DE44-B0D4-7563A1AA8801}" srcOrd="0" destOrd="0" presId="urn:microsoft.com/office/officeart/2009/3/layout/StepUpProcess"/>
    <dgm:cxn modelId="{22A33F53-128C-F646-AD8C-582A494EC02D}" type="presParOf" srcId="{59F6F1A2-1522-A74B-A54D-F0776935A0F1}" destId="{C898F749-2C42-CF45-BB28-E4E71CCD2907}" srcOrd="0" destOrd="0" presId="urn:microsoft.com/office/officeart/2009/3/layout/StepUpProcess"/>
    <dgm:cxn modelId="{0106029E-6C0F-A447-B52C-A5810A520D74}" type="presParOf" srcId="{C898F749-2C42-CF45-BB28-E4E71CCD2907}" destId="{15F03E87-7B26-7C4C-A917-20E034B1D4CD}" srcOrd="0" destOrd="0" presId="urn:microsoft.com/office/officeart/2009/3/layout/StepUpProcess"/>
    <dgm:cxn modelId="{8EC4EAE8-7736-CC48-BA8C-BA497BC0B825}" type="presParOf" srcId="{C898F749-2C42-CF45-BB28-E4E71CCD2907}" destId="{D9B06744-F55A-DE44-B0D4-7563A1AA8801}" srcOrd="1" destOrd="0" presId="urn:microsoft.com/office/officeart/2009/3/layout/StepUpProcess"/>
    <dgm:cxn modelId="{8D9B1670-062A-6D43-B87D-D7EC81AB498C}" type="presParOf" srcId="{C898F749-2C42-CF45-BB28-E4E71CCD2907}" destId="{947D3EF5-360D-0541-9183-C46333F24131}" srcOrd="2" destOrd="0" presId="urn:microsoft.com/office/officeart/2009/3/layout/StepUpProcess"/>
    <dgm:cxn modelId="{1DDBA279-CA8E-5C42-94EF-A88EF897E8B3}" type="presParOf" srcId="{59F6F1A2-1522-A74B-A54D-F0776935A0F1}" destId="{DE3BBA4D-B11F-2145-863A-7B44711F51B0}" srcOrd="1" destOrd="0" presId="urn:microsoft.com/office/officeart/2009/3/layout/StepUpProcess"/>
    <dgm:cxn modelId="{F5556127-B5F2-C44F-99E5-FF0E6AA08BEB}" type="presParOf" srcId="{DE3BBA4D-B11F-2145-863A-7B44711F51B0}" destId="{E65479A0-0629-1E40-A633-1E6518A41BF0}" srcOrd="0" destOrd="0" presId="urn:microsoft.com/office/officeart/2009/3/layout/StepUpProcess"/>
    <dgm:cxn modelId="{23FBCAAC-6662-B04E-8CD5-A9F6473307CA}" type="presParOf" srcId="{59F6F1A2-1522-A74B-A54D-F0776935A0F1}" destId="{7F198185-8EF6-0040-AE3B-937DB652F2FF}" srcOrd="2" destOrd="0" presId="urn:microsoft.com/office/officeart/2009/3/layout/StepUpProcess"/>
    <dgm:cxn modelId="{C1D16622-E708-0C4D-81EC-958DDF729297}" type="presParOf" srcId="{7F198185-8EF6-0040-AE3B-937DB652F2FF}" destId="{FF8E2D9C-0A91-8548-A266-F1F2E1CCC10E}" srcOrd="0" destOrd="0" presId="urn:microsoft.com/office/officeart/2009/3/layout/StepUpProcess"/>
    <dgm:cxn modelId="{0A5B54BD-D521-A348-BA85-BD49DF5A1FA0}" type="presParOf" srcId="{7F198185-8EF6-0040-AE3B-937DB652F2FF}" destId="{4F0EA381-C741-E748-A2A5-09C38B1F7E73}" srcOrd="1" destOrd="0" presId="urn:microsoft.com/office/officeart/2009/3/layout/StepUpProcess"/>
    <dgm:cxn modelId="{8A066A14-EB91-A84A-81C1-5B8696E6557F}" type="presParOf" srcId="{7F198185-8EF6-0040-AE3B-937DB652F2FF}" destId="{7EDB289E-640B-A54A-B79E-E1B2447EC8D6}" srcOrd="2" destOrd="0" presId="urn:microsoft.com/office/officeart/2009/3/layout/StepUpProcess"/>
    <dgm:cxn modelId="{56CCF1AF-BADC-D040-903A-16161B148791}" type="presParOf" srcId="{59F6F1A2-1522-A74B-A54D-F0776935A0F1}" destId="{B58475CD-FE39-DC46-9DA2-2A078A1A9103}" srcOrd="3" destOrd="0" presId="urn:microsoft.com/office/officeart/2009/3/layout/StepUpProcess"/>
    <dgm:cxn modelId="{93C07240-B852-E94E-B965-A649971F4A0D}" type="presParOf" srcId="{B58475CD-FE39-DC46-9DA2-2A078A1A9103}" destId="{0F91B93C-118A-0F4E-9D01-E4C1F2C9EEBB}" srcOrd="0" destOrd="0" presId="urn:microsoft.com/office/officeart/2009/3/layout/StepUpProcess"/>
    <dgm:cxn modelId="{074D1A8E-83B7-6840-AB53-F4A482AA6818}" type="presParOf" srcId="{59F6F1A2-1522-A74B-A54D-F0776935A0F1}" destId="{9FB60F22-B2CD-6245-A322-52DC58A25C57}" srcOrd="4" destOrd="0" presId="urn:microsoft.com/office/officeart/2009/3/layout/StepUpProcess"/>
    <dgm:cxn modelId="{9BCB6E06-B762-A146-BEFA-1D460CCA5095}" type="presParOf" srcId="{9FB60F22-B2CD-6245-A322-52DC58A25C57}" destId="{CDD147BD-F73F-9F48-A2A5-09E4E0BD171F}" srcOrd="0" destOrd="0" presId="urn:microsoft.com/office/officeart/2009/3/layout/StepUpProcess"/>
    <dgm:cxn modelId="{DC8ED730-D0EF-8440-AAFC-E321AFE44DDD}" type="presParOf" srcId="{9FB60F22-B2CD-6245-A322-52DC58A25C57}" destId="{CFA8F66A-96B5-3048-AF0E-5A3FA93CD56A}" srcOrd="1" destOrd="0" presId="urn:microsoft.com/office/officeart/2009/3/layout/StepUpProcess"/>
    <dgm:cxn modelId="{4AD5BE5C-9CF2-E947-AF57-E059EE85D010}" type="presParOf" srcId="{9FB60F22-B2CD-6245-A322-52DC58A25C57}" destId="{2B1BF8CC-53F0-7849-8A8D-CCC85A4052DD}" srcOrd="2" destOrd="0" presId="urn:microsoft.com/office/officeart/2009/3/layout/StepUpProcess"/>
    <dgm:cxn modelId="{C64307E2-5530-1B40-8D9B-F8651F401F3B}" type="presParOf" srcId="{59F6F1A2-1522-A74B-A54D-F0776935A0F1}" destId="{EF868C5E-9B06-8943-ABBF-C6FF18BE7C36}" srcOrd="5" destOrd="0" presId="urn:microsoft.com/office/officeart/2009/3/layout/StepUpProcess"/>
    <dgm:cxn modelId="{B3AA0A29-1469-824C-A100-DCF8BD45F38C}" type="presParOf" srcId="{EF868C5E-9B06-8943-ABBF-C6FF18BE7C36}" destId="{FF45BE4F-1626-1A45-8A4C-AB1F991E9BAA}" srcOrd="0" destOrd="0" presId="urn:microsoft.com/office/officeart/2009/3/layout/StepUpProcess"/>
    <dgm:cxn modelId="{06CCDD1C-C524-1043-853C-8A5BC9F5DF92}" type="presParOf" srcId="{59F6F1A2-1522-A74B-A54D-F0776935A0F1}" destId="{94CD484D-A74B-2E4F-94D0-D533CCFB076C}" srcOrd="6" destOrd="0" presId="urn:microsoft.com/office/officeart/2009/3/layout/StepUpProcess"/>
    <dgm:cxn modelId="{FA380B97-9EFB-6340-854C-32B8181070AA}" type="presParOf" srcId="{94CD484D-A74B-2E4F-94D0-D533CCFB076C}" destId="{B8754139-EADF-A54F-A580-80C324EAE25A}" srcOrd="0" destOrd="0" presId="urn:microsoft.com/office/officeart/2009/3/layout/StepUpProcess"/>
    <dgm:cxn modelId="{95CF597F-387C-054E-8E80-FACBEF2720E7}" type="presParOf" srcId="{94CD484D-A74B-2E4F-94D0-D533CCFB076C}" destId="{F5403868-38A1-524D-B245-0F18985C8F90}" srcOrd="1" destOrd="0" presId="urn:microsoft.com/office/officeart/2009/3/layout/StepUpProcess"/>
    <dgm:cxn modelId="{9959C82C-2BD2-3A4B-99F7-A99E40CCB237}" type="presParOf" srcId="{94CD484D-A74B-2E4F-94D0-D533CCFB076C}" destId="{D86047A3-E5D5-E64A-92FB-171F53EFFB25}" srcOrd="2" destOrd="0" presId="urn:microsoft.com/office/officeart/2009/3/layout/StepUpProcess"/>
    <dgm:cxn modelId="{41F54E4D-C1A2-9048-90AB-4919D0328121}" type="presParOf" srcId="{59F6F1A2-1522-A74B-A54D-F0776935A0F1}" destId="{88B4AD02-719D-1042-B246-F0BB405ACED3}" srcOrd="7" destOrd="0" presId="urn:microsoft.com/office/officeart/2009/3/layout/StepUpProcess"/>
    <dgm:cxn modelId="{DE28B0EE-97BE-CD40-9643-8AAA28BE7711}" type="presParOf" srcId="{88B4AD02-719D-1042-B246-F0BB405ACED3}" destId="{322FF6EA-E651-C540-A0AC-D1FFDB59C54E}" srcOrd="0" destOrd="0" presId="urn:microsoft.com/office/officeart/2009/3/layout/StepUpProcess"/>
    <dgm:cxn modelId="{8B8410CD-5E6A-2141-9470-0433E70A3F98}" type="presParOf" srcId="{59F6F1A2-1522-A74B-A54D-F0776935A0F1}" destId="{A1369293-232D-ED42-A1D5-9566EB96821D}" srcOrd="8" destOrd="0" presId="urn:microsoft.com/office/officeart/2009/3/layout/StepUpProcess"/>
    <dgm:cxn modelId="{F537D57F-7874-7B41-9238-E093AA3FC179}" type="presParOf" srcId="{A1369293-232D-ED42-A1D5-9566EB96821D}" destId="{ED7428A2-8E79-F24C-9E2A-D9CF8F36A1BA}" srcOrd="0" destOrd="0" presId="urn:microsoft.com/office/officeart/2009/3/layout/StepUpProcess"/>
    <dgm:cxn modelId="{C9A92395-FD54-6040-81C7-9F65AF6F5588}" type="presParOf" srcId="{A1369293-232D-ED42-A1D5-9566EB96821D}" destId="{6ED7C126-0BBA-DA40-B269-632E317244C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03E87-7B26-7C4C-A917-20E034B1D4CD}">
      <dsp:nvSpPr>
        <dsp:cNvPr id="0" name=""/>
        <dsp:cNvSpPr/>
      </dsp:nvSpPr>
      <dsp:spPr>
        <a:xfrm rot="5400000">
          <a:off x="396567" y="1883806"/>
          <a:ext cx="1187919" cy="19766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06744-F55A-DE44-B0D4-7563A1AA8801}">
      <dsp:nvSpPr>
        <dsp:cNvPr id="0" name=""/>
        <dsp:cNvSpPr/>
      </dsp:nvSpPr>
      <dsp:spPr>
        <a:xfrm>
          <a:off x="198274" y="2474405"/>
          <a:ext cx="1784549" cy="156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Next" panose="020B0503020202020204" pitchFamily="34" charset="0"/>
            </a:rPr>
            <a:t>2007: Decadal Survey Recommended CLARREO as Tier 1 Mission</a:t>
          </a:r>
        </a:p>
      </dsp:txBody>
      <dsp:txXfrm>
        <a:off x="198274" y="2474405"/>
        <a:ext cx="1784549" cy="1564262"/>
      </dsp:txXfrm>
    </dsp:sp>
    <dsp:sp modelId="{947D3EF5-360D-0541-9183-C46333F24131}">
      <dsp:nvSpPr>
        <dsp:cNvPr id="0" name=""/>
        <dsp:cNvSpPr/>
      </dsp:nvSpPr>
      <dsp:spPr>
        <a:xfrm>
          <a:off x="1646116" y="1738282"/>
          <a:ext cx="336707" cy="336707"/>
        </a:xfrm>
        <a:prstGeom prst="triangle">
          <a:avLst>
            <a:gd name="adj" fmla="val 100000"/>
          </a:avLst>
        </a:prstGeom>
        <a:solidFill>
          <a:schemeClr val="accent5">
            <a:hueOff val="349298"/>
            <a:satOff val="-2927"/>
            <a:lumOff val="2868"/>
            <a:alphaOff val="0"/>
          </a:schemeClr>
        </a:solidFill>
        <a:ln w="12700" cap="flat" cmpd="sng" algn="ctr">
          <a:solidFill>
            <a:schemeClr val="accent5">
              <a:hueOff val="349298"/>
              <a:satOff val="-2927"/>
              <a:lumOff val="2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E2D9C-0A91-8548-A266-F1F2E1CCC10E}">
      <dsp:nvSpPr>
        <dsp:cNvPr id="0" name=""/>
        <dsp:cNvSpPr/>
      </dsp:nvSpPr>
      <dsp:spPr>
        <a:xfrm rot="5400000">
          <a:off x="2581204" y="1343216"/>
          <a:ext cx="1187919" cy="19766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698595"/>
            <a:satOff val="-5853"/>
            <a:lumOff val="5736"/>
            <a:alphaOff val="0"/>
          </a:schemeClr>
        </a:solidFill>
        <a:ln w="12700" cap="flat" cmpd="sng" algn="ctr">
          <a:solidFill>
            <a:schemeClr val="accent5">
              <a:hueOff val="698595"/>
              <a:satOff val="-5853"/>
              <a:lumOff val="57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EA381-C741-E748-A2A5-09C38B1F7E73}">
      <dsp:nvSpPr>
        <dsp:cNvPr id="0" name=""/>
        <dsp:cNvSpPr/>
      </dsp:nvSpPr>
      <dsp:spPr>
        <a:xfrm>
          <a:off x="2382911" y="1933814"/>
          <a:ext cx="1784549" cy="156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Next" panose="020B0503020202020204" pitchFamily="34" charset="0"/>
            </a:rPr>
            <a:t>2010: CLARREO passed Mission Concept Review</a:t>
          </a:r>
        </a:p>
      </dsp:txBody>
      <dsp:txXfrm>
        <a:off x="2382911" y="1933814"/>
        <a:ext cx="1784549" cy="1564262"/>
      </dsp:txXfrm>
    </dsp:sp>
    <dsp:sp modelId="{7EDB289E-640B-A54A-B79E-E1B2447EC8D6}">
      <dsp:nvSpPr>
        <dsp:cNvPr id="0" name=""/>
        <dsp:cNvSpPr/>
      </dsp:nvSpPr>
      <dsp:spPr>
        <a:xfrm>
          <a:off x="3830753" y="1197691"/>
          <a:ext cx="336707" cy="336707"/>
        </a:xfrm>
        <a:prstGeom prst="triangle">
          <a:avLst>
            <a:gd name="adj" fmla="val 100000"/>
          </a:avLst>
        </a:prstGeom>
        <a:solidFill>
          <a:schemeClr val="accent5">
            <a:hueOff val="1047893"/>
            <a:satOff val="-8780"/>
            <a:lumOff val="8603"/>
            <a:alphaOff val="0"/>
          </a:schemeClr>
        </a:solidFill>
        <a:ln w="12700" cap="flat" cmpd="sng" algn="ctr">
          <a:solidFill>
            <a:schemeClr val="accent5">
              <a:hueOff val="1047893"/>
              <a:satOff val="-8780"/>
              <a:lumOff val="8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147BD-F73F-9F48-A2A5-09E4E0BD171F}">
      <dsp:nvSpPr>
        <dsp:cNvPr id="0" name=""/>
        <dsp:cNvSpPr/>
      </dsp:nvSpPr>
      <dsp:spPr>
        <a:xfrm rot="5400000">
          <a:off x="4765841" y="802625"/>
          <a:ext cx="1187919" cy="19766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1397190"/>
            <a:satOff val="-11706"/>
            <a:lumOff val="11471"/>
            <a:alphaOff val="0"/>
          </a:schemeClr>
        </a:solidFill>
        <a:ln w="12700" cap="flat" cmpd="sng" algn="ctr">
          <a:solidFill>
            <a:schemeClr val="accent5">
              <a:hueOff val="1397190"/>
              <a:satOff val="-11706"/>
              <a:lumOff val="1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8F66A-96B5-3048-AF0E-5A3FA93CD56A}">
      <dsp:nvSpPr>
        <dsp:cNvPr id="0" name=""/>
        <dsp:cNvSpPr/>
      </dsp:nvSpPr>
      <dsp:spPr>
        <a:xfrm>
          <a:off x="4567548" y="1393224"/>
          <a:ext cx="1784549" cy="156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Next" panose="020B0503020202020204" pitchFamily="34" charset="0"/>
            </a:rPr>
            <a:t>2011: CLARREO Mission was pulled back into Pre-formulation “indefinitely”</a:t>
          </a:r>
        </a:p>
      </dsp:txBody>
      <dsp:txXfrm>
        <a:off x="4567548" y="1393224"/>
        <a:ext cx="1784549" cy="1564262"/>
      </dsp:txXfrm>
    </dsp:sp>
    <dsp:sp modelId="{2B1BF8CC-53F0-7849-8A8D-CCC85A4052DD}">
      <dsp:nvSpPr>
        <dsp:cNvPr id="0" name=""/>
        <dsp:cNvSpPr/>
      </dsp:nvSpPr>
      <dsp:spPr>
        <a:xfrm>
          <a:off x="6015390" y="657101"/>
          <a:ext cx="336707" cy="336707"/>
        </a:xfrm>
        <a:prstGeom prst="triangle">
          <a:avLst>
            <a:gd name="adj" fmla="val 100000"/>
          </a:avLst>
        </a:prstGeom>
        <a:solidFill>
          <a:schemeClr val="accent5">
            <a:hueOff val="1746488"/>
            <a:satOff val="-14633"/>
            <a:lumOff val="14339"/>
            <a:alphaOff val="0"/>
          </a:schemeClr>
        </a:solidFill>
        <a:ln w="12700" cap="flat" cmpd="sng" algn="ctr">
          <a:solidFill>
            <a:schemeClr val="accent5">
              <a:hueOff val="1746488"/>
              <a:satOff val="-14633"/>
              <a:lumOff val="143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54139-EADF-A54F-A580-80C324EAE25A}">
      <dsp:nvSpPr>
        <dsp:cNvPr id="0" name=""/>
        <dsp:cNvSpPr/>
      </dsp:nvSpPr>
      <dsp:spPr>
        <a:xfrm rot="5400000">
          <a:off x="6950478" y="262035"/>
          <a:ext cx="1187919" cy="19766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2095785"/>
            <a:satOff val="-17559"/>
            <a:lumOff val="17207"/>
            <a:alphaOff val="0"/>
          </a:schemeClr>
        </a:solidFill>
        <a:ln w="12700" cap="flat" cmpd="sng" algn="ctr">
          <a:solidFill>
            <a:schemeClr val="accent5">
              <a:hueOff val="2095785"/>
              <a:satOff val="-17559"/>
              <a:lumOff val="17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03868-38A1-524D-B245-0F18985C8F90}">
      <dsp:nvSpPr>
        <dsp:cNvPr id="0" name=""/>
        <dsp:cNvSpPr/>
      </dsp:nvSpPr>
      <dsp:spPr>
        <a:xfrm>
          <a:off x="6752185" y="852633"/>
          <a:ext cx="1784549" cy="156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Next" panose="020B0503020202020204" pitchFamily="34" charset="0"/>
            </a:rPr>
            <a:t>2016: RS CLARREO Pathfinder on ISS mission started!</a:t>
          </a:r>
        </a:p>
      </dsp:txBody>
      <dsp:txXfrm>
        <a:off x="6752185" y="852633"/>
        <a:ext cx="1784549" cy="1564262"/>
      </dsp:txXfrm>
    </dsp:sp>
    <dsp:sp modelId="{D86047A3-E5D5-E64A-92FB-171F53EFFB25}">
      <dsp:nvSpPr>
        <dsp:cNvPr id="0" name=""/>
        <dsp:cNvSpPr/>
      </dsp:nvSpPr>
      <dsp:spPr>
        <a:xfrm>
          <a:off x="8200026" y="116510"/>
          <a:ext cx="336707" cy="336707"/>
        </a:xfrm>
        <a:prstGeom prst="triangle">
          <a:avLst>
            <a:gd name="adj" fmla="val 100000"/>
          </a:avLst>
        </a:prstGeom>
        <a:solidFill>
          <a:schemeClr val="accent5">
            <a:hueOff val="2445083"/>
            <a:satOff val="-20486"/>
            <a:lumOff val="20074"/>
            <a:alphaOff val="0"/>
          </a:schemeClr>
        </a:solidFill>
        <a:ln w="12700" cap="flat" cmpd="sng" algn="ctr">
          <a:solidFill>
            <a:schemeClr val="accent5">
              <a:hueOff val="2445083"/>
              <a:satOff val="-20486"/>
              <a:lumOff val="200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428A2-8E79-F24C-9E2A-D9CF8F36A1BA}">
      <dsp:nvSpPr>
        <dsp:cNvPr id="0" name=""/>
        <dsp:cNvSpPr/>
      </dsp:nvSpPr>
      <dsp:spPr>
        <a:xfrm rot="5400000">
          <a:off x="9135115" y="-278555"/>
          <a:ext cx="1187919" cy="19766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2794380"/>
            <a:satOff val="-23412"/>
            <a:lumOff val="22942"/>
            <a:alphaOff val="0"/>
          </a:schemeClr>
        </a:solidFill>
        <a:ln w="12700" cap="flat" cmpd="sng" algn="ctr">
          <a:solidFill>
            <a:schemeClr val="accent5">
              <a:hueOff val="2794380"/>
              <a:satOff val="-23412"/>
              <a:lumOff val="2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7C126-0BBA-DA40-B269-632E317244C5}">
      <dsp:nvSpPr>
        <dsp:cNvPr id="0" name=""/>
        <dsp:cNvSpPr/>
      </dsp:nvSpPr>
      <dsp:spPr>
        <a:xfrm>
          <a:off x="8936822" y="312043"/>
          <a:ext cx="1784549" cy="156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Next" panose="020B0503020202020204" pitchFamily="34" charset="0"/>
            </a:rPr>
            <a:t>2017: 2nd Decadal Survey supported continuation of CPF</a:t>
          </a:r>
        </a:p>
      </dsp:txBody>
      <dsp:txXfrm>
        <a:off x="8936822" y="312043"/>
        <a:ext cx="1784549" cy="1564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5D7409-B2FA-4CAA-B2C7-BBBBD14FEF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724A2-C455-46FC-A020-F653F6D448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445E52-625F-4BAF-993A-E8D4B2195070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F92DC0-08F9-41F8-839A-C86994D8A9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8F7ED7-9161-4E1E-B200-2BF7CE4F5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7D318-44EB-4F39-B6A7-C1A95A3A32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B008A-5B38-41FA-AAAB-8A4230B65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87472D-327B-443F-AE6E-FABCDAB11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6AF15-B157-8A4F-8E2F-429EBE3609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0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66AF15-B157-8A4F-8E2F-429EBE3609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0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E7996-7333-CF40-AAEB-64C378305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EE7996-7333-CF40-AAEB-64C3783052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7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6AF15-B157-8A4F-8E2F-429EBE3609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B569-2ED4-E944-9A3A-0BED7D80DB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C17E62-0FA2-5846-B95B-9D5E1EAFC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>
              <a:defRPr/>
            </a:pPr>
            <a:fld id="{3D683BD0-7211-45F9-AAC7-4600E29A2D1D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F03E28-5EDC-4444-A67B-7BBBEFB6D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CF60CE-9D57-DA41-A8C3-48A26E63E729}"/>
              </a:ext>
            </a:extLst>
          </p:cNvPr>
          <p:cNvCxnSpPr>
            <a:cxnSpLocks/>
          </p:cNvCxnSpPr>
          <p:nvPr userDrawn="1"/>
        </p:nvCxnSpPr>
        <p:spPr>
          <a:xfrm>
            <a:off x="10972800" y="225425"/>
            <a:ext cx="0" cy="639763"/>
          </a:xfrm>
          <a:prstGeom prst="line">
            <a:avLst/>
          </a:prstGeom>
          <a:ln w="9525">
            <a:solidFill>
              <a:srgbClr val="BBC6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>
            <a:extLst>
              <a:ext uri="{FF2B5EF4-FFF2-40B4-BE49-F238E27FC236}">
                <a16:creationId xmlns:a16="http://schemas.microsoft.com/office/drawing/2014/main" id="{7699301A-FE27-1445-8D16-8561A81E01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02750" y="376238"/>
            <a:ext cx="1592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dirty="0">
                <a:solidFill>
                  <a:srgbClr val="607584"/>
                </a:solidFill>
              </a:rPr>
              <a:t>National Aeronautics and</a:t>
            </a:r>
          </a:p>
          <a:p>
            <a:pPr algn="r" eaLnBrk="1" hangingPunct="1"/>
            <a:r>
              <a:rPr lang="en-US" altLang="en-US" sz="800" dirty="0">
                <a:solidFill>
                  <a:srgbClr val="607584"/>
                </a:solidFill>
              </a:rPr>
              <a:t>Space Administration</a:t>
            </a:r>
          </a:p>
        </p:txBody>
      </p:sp>
      <p:pic>
        <p:nvPicPr>
          <p:cNvPr id="11" name="Picture 10" descr="lasp-logo.color_.no-subtext.transp-bg.vector.pdf">
            <a:extLst>
              <a:ext uri="{FF2B5EF4-FFF2-40B4-BE49-F238E27FC236}">
                <a16:creationId xmlns:a16="http://schemas.microsoft.com/office/drawing/2014/main" id="{4AA5C10D-A7EF-D240-8A5B-92FE87913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18" y="6292627"/>
            <a:ext cx="2260763" cy="4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9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D1E03F-AFE5-4338-97F2-4D944C6D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23F0-9BD8-414E-8CC1-1DF0099DE2A9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D38CA3-DEC9-4262-89B0-BB73E39A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CAE7F6-A7AB-41C9-AC4D-79ED60DE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10B2-BC60-427C-A77D-8B4AC3D0F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4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68F5B5-18B0-4DCE-A712-AC2C3415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83F2-F88C-459A-B641-75E0766D3CD7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C75D1C-4C68-4512-964E-17A53E75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E8F695-7478-42DD-87A0-2E8ED9A5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8620-A120-4D61-A9B6-105BE9132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1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0589A8-1EA9-4310-A842-D628593E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DEED-6FEC-4F50-8ABD-8AEF03DF1B69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05FD56-9366-4F57-9EAA-2D25DEE4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CC0A8A-F9A9-489F-BBC5-88081452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483A-B062-4FEA-A0E3-D6AD0A42A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1A934217-F115-433D-8179-9307E611A6DD}"/>
              </a:ext>
            </a:extLst>
          </p:cNvPr>
          <p:cNvSpPr/>
          <p:nvPr userDrawn="1"/>
        </p:nvSpPr>
        <p:spPr>
          <a:xfrm>
            <a:off x="685800" y="1130300"/>
            <a:ext cx="6858000" cy="1574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789" y="128699"/>
            <a:ext cx="8836341" cy="8677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276350"/>
            <a:ext cx="6477000" cy="124618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277006" y="3059113"/>
            <a:ext cx="6038193" cy="2995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439C6852-9B66-42FF-BAC6-80F5F3BA02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EC26-CE88-432C-8369-1D4CA5342204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D999E70-E799-4C93-A70D-3A89F71172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D3327A-A476-42C6-AECE-7BF19DE85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EE82-CEDF-4ACC-AEB8-8B45E5C3C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FC6BC42-0C97-4F2B-80E9-A9FA372EAD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990600"/>
            <a:ext cx="54229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578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12" y="109728"/>
            <a:ext cx="8758768" cy="731520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143000"/>
            <a:ext cx="5120640" cy="4800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143000"/>
            <a:ext cx="5120640" cy="4800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61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7218" cy="252356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  <a:latin typeface="News Gothic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</a:defRPr>
            </a:lvl1pPr>
          </a:lstStyle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6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</a:defRPr>
            </a:lvl1pPr>
          </a:lstStyle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17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</a:defRPr>
            </a:lvl1pPr>
          </a:lstStyle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972456"/>
            <a:ext cx="11202720" cy="2227943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3383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0541" y="6373368"/>
            <a:ext cx="1320800" cy="365125"/>
          </a:xfrm>
        </p:spPr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76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466C9-D152-4542-BEA9-E378F800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E662-2B24-4C79-841B-B4DC67A0A37C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FCE1-E350-42D3-844F-F0374E67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DA3E-ACE1-4337-9CE4-56B01784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BF15-C672-4185-BBCD-4762C0892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27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12" y="109728"/>
            <a:ext cx="8758768" cy="731520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143000"/>
            <a:ext cx="5120640" cy="4800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143000"/>
            <a:ext cx="5120640" cy="4800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532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12" y="109728"/>
            <a:ext cx="8748605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143000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057399"/>
            <a:ext cx="5120640" cy="38862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143000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057399"/>
            <a:ext cx="5120640" cy="38862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973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074057"/>
            <a:ext cx="10723035" cy="476563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B9B46FC-C84F-9D49-8598-3D86E04A1B9A}"/>
              </a:ext>
            </a:extLst>
          </p:cNvPr>
          <p:cNvSpPr/>
          <p:nvPr userDrawn="1"/>
        </p:nvSpPr>
        <p:spPr>
          <a:xfrm>
            <a:off x="0" y="5932549"/>
            <a:ext cx="12192000" cy="406399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99000">
                <a:schemeClr val="accent1"/>
              </a:gs>
            </a:gsLst>
            <a:path path="circle">
              <a:fillToRect l="50000" t="50000" r="50000" b="50000"/>
            </a:path>
          </a:gradFill>
          <a:effectLst/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451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611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85082"/>
            <a:ext cx="5157787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0611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85082"/>
            <a:ext cx="518318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BA3E-78EB-604A-A3C1-7B6E74A70B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604211" y="109728"/>
            <a:ext cx="8449887" cy="908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object 2"/>
          <p:cNvSpPr/>
          <p:nvPr userDrawn="1"/>
        </p:nvSpPr>
        <p:spPr>
          <a:xfrm>
            <a:off x="0" y="5932549"/>
            <a:ext cx="12192000" cy="406399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99000">
                <a:schemeClr val="accent1"/>
              </a:gs>
            </a:gsLst>
            <a:path path="circle">
              <a:fillToRect l="50000" t="50000" r="50000" b="50000"/>
            </a:path>
          </a:gradFill>
          <a:effectLst/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96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903229-20BB-AA43-B801-F1F75076E14D}"/>
              </a:ext>
            </a:extLst>
          </p:cNvPr>
          <p:cNvSpPr/>
          <p:nvPr userDrawn="1"/>
        </p:nvSpPr>
        <p:spPr>
          <a:xfrm>
            <a:off x="0" y="5932549"/>
            <a:ext cx="12192000" cy="406399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99000">
                <a:schemeClr val="accent1"/>
              </a:gs>
            </a:gsLst>
            <a:path path="circle">
              <a:fillToRect l="50000" t="50000" r="50000" b="50000"/>
            </a:path>
          </a:gradFill>
          <a:effectLst/>
        </p:spPr>
        <p:txBody>
          <a:bodyPr wrap="square" lIns="0" tIns="0" rIns="0" bIns="0" rtlCol="0"/>
          <a:lstStyle/>
          <a:p>
            <a:endParaRPr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71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402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899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1183377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1058684"/>
            <a:ext cx="5120640" cy="5092734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2359361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437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1179576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2359152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1060704"/>
            <a:ext cx="4876800" cy="509320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3574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23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leva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6525"/>
            <a:ext cx="8892209" cy="8677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9711"/>
            <a:ext cx="10515600" cy="4947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66FB1-A094-4111-80BE-8D7E55E6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D3EB-FDC0-4F0C-A243-36AC179C725B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60DA0-2A93-4FEF-9F11-F1355B10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654C3-6888-4253-B430-4D421F8F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DF3F-EBCB-4E5C-8676-80154D348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04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1143000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1143000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48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ar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22A353C-A583-4E3A-AF4A-16DD14B1E0F9}"/>
              </a:ext>
            </a:extLst>
          </p:cNvPr>
          <p:cNvSpPr/>
          <p:nvPr userDrawn="1"/>
        </p:nvSpPr>
        <p:spPr>
          <a:xfrm>
            <a:off x="1528763" y="5872163"/>
            <a:ext cx="10663237" cy="5762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EFF02-99E6-4A84-9ABA-ABA88580B81B}"/>
              </a:ext>
            </a:extLst>
          </p:cNvPr>
          <p:cNvSpPr/>
          <p:nvPr userDrawn="1"/>
        </p:nvSpPr>
        <p:spPr>
          <a:xfrm>
            <a:off x="8153400" y="5872163"/>
            <a:ext cx="4038600" cy="576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22513"/>
            <a:ext cx="10515600" cy="4422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86910" y="6007053"/>
            <a:ext cx="10373328" cy="2991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BFB9B1A-F2AC-4182-A299-EFCA0973008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9488" y="6605588"/>
            <a:ext cx="27432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63D3F-A085-4EA3-99CA-8349733B74F6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C179EA0-98A3-4A5C-8D39-F2D45D36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79888" y="6605588"/>
            <a:ext cx="41148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879FB8F-0857-4842-AC5F-730304B3B8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1888" y="6605588"/>
            <a:ext cx="27432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8D0E-42C6-46CE-A8E6-DF9CAF24E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0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 Bar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76AAFDAF-78C2-498B-A453-67DE5ED77414}"/>
              </a:ext>
            </a:extLst>
          </p:cNvPr>
          <p:cNvSpPr/>
          <p:nvPr userDrawn="1"/>
        </p:nvSpPr>
        <p:spPr>
          <a:xfrm>
            <a:off x="1528763" y="5872163"/>
            <a:ext cx="10663237" cy="5762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A9E176-F115-4620-9C85-5354B4980399}"/>
              </a:ext>
            </a:extLst>
          </p:cNvPr>
          <p:cNvSpPr/>
          <p:nvPr userDrawn="1"/>
        </p:nvSpPr>
        <p:spPr>
          <a:xfrm>
            <a:off x="8153400" y="5872163"/>
            <a:ext cx="4038600" cy="576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242" y="193901"/>
            <a:ext cx="8839767" cy="72935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30966" y="1513489"/>
            <a:ext cx="4508936" cy="4216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86910" y="6007053"/>
            <a:ext cx="10373328" cy="2991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804041" y="1513489"/>
            <a:ext cx="6258747" cy="4216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03275" y="1039813"/>
            <a:ext cx="11036300" cy="3159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0DF8FC3-A2EB-4328-BA8C-36B6D12243D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9488" y="6605588"/>
            <a:ext cx="27432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190A7-1417-4E4F-95DA-14C29606C792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EEEF655-A69B-4FCC-8747-A8491625C7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79888" y="6605588"/>
            <a:ext cx="41148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23C1CE7-201D-49A4-B614-160DD30EF56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751888" y="6605588"/>
            <a:ext cx="27432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45933-B949-422C-AF07-2F56CD2F0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0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5CD3C-D341-45BE-ABC1-C558EFEE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1F9-E443-4D65-A743-25A7A35081F5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33A78-0795-45BF-A5A0-623F404BE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2C029-B7B6-458A-A7EF-025C1B52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1295-3167-47AE-A980-652810518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2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491" y="112933"/>
            <a:ext cx="8806640" cy="8677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391807"/>
            <a:ext cx="5181600" cy="78515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0931" y="5391807"/>
            <a:ext cx="5181600" cy="78515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371600"/>
            <a:ext cx="5181600" cy="803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38200" y="2349500"/>
            <a:ext cx="5181600" cy="28686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60931" y="1365906"/>
            <a:ext cx="5181600" cy="803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660931" y="2343806"/>
            <a:ext cx="5181600" cy="28686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50F8EB4-87C1-4F13-8270-ADBBEDD88B2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7D72-C36B-4CCF-97FD-7A4E60AFA310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4287224-C6D5-40D9-A5FD-57A9A13901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747AF88-02FF-44C7-8DE5-9518A73A058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9876B-EF93-484D-BD9F-74CFF4685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6525"/>
            <a:ext cx="8872330" cy="9134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16661"/>
            <a:ext cx="5157787" cy="647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31049"/>
            <a:ext cx="5157787" cy="415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16661"/>
            <a:ext cx="5183188" cy="647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31047"/>
            <a:ext cx="5183188" cy="4158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05ADC3-ABD8-4153-B13F-CCDD3155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7500-39AC-4093-9B65-D4064C2EB830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64C3C6-4980-4FE4-BCEA-02A3EE27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956F99-FEE6-4E3B-8998-F9F3103B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1CA3-F9E3-4745-BED8-71DCEE042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3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9B4326-1C07-4A5E-8D94-38B1F365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BA33B-E778-457F-A0EE-C85CB723C39C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44ACCB-E11E-4EA7-A0DD-162944E5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6990B7-EB96-4925-949F-B6A34208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0CE0-DA4A-425F-9EBC-9FB9395E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>
            <a:extLst>
              <a:ext uri="{FF2B5EF4-FFF2-40B4-BE49-F238E27FC236}">
                <a16:creationId xmlns:a16="http://schemas.microsoft.com/office/drawing/2014/main" id="{79232B73-42BE-4C08-AC78-E75AC3E638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71800" y="2971800"/>
            <a:ext cx="685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5CCB9B9-6BE2-4D2D-9C18-221F0D527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9799" y="125068"/>
            <a:ext cx="8918576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5693DF9-60BC-482C-8C7F-C10B3AE06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72817"/>
            <a:ext cx="10515600" cy="500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90D30-BC04-42D5-AF35-9D60E541B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>
              <a:defRPr/>
            </a:pPr>
            <a:fld id="{3D683BD0-7211-45F9-AAC7-4600E29A2D1D}" type="datetimeFigureOut">
              <a:rPr lang="en-US"/>
              <a:pPr>
                <a:defRPr/>
              </a:pPr>
              <a:t>1/31/22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E317-D22B-426B-BD05-A865D0E45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451C1-EDCB-49A2-8314-73BD8053E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pPr>
              <a:defRPr/>
            </a:pPr>
            <a:fld id="{A34EF465-9734-43FC-8B52-E6DD85579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>
            <a:extLst>
              <a:ext uri="{FF2B5EF4-FFF2-40B4-BE49-F238E27FC236}">
                <a16:creationId xmlns:a16="http://schemas.microsoft.com/office/drawing/2014/main" id="{93F393FD-3A36-413B-99DF-F721C6EF1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11125"/>
            <a:ext cx="178911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87552-7195-2B44-97C4-546CDB4D1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75" y="225425"/>
            <a:ext cx="7810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69" r:id="rId3"/>
    <p:sldLayoutId id="2147483678" r:id="rId4"/>
    <p:sldLayoutId id="214748367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80" r:id="rId13"/>
    <p:sldLayoutId id="2147483681" r:id="rId14"/>
    <p:sldLayoutId id="2147483682" r:id="rId15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3500" y="107576"/>
            <a:ext cx="9038707" cy="7315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074057"/>
            <a:ext cx="10723035" cy="4869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36993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924FF6-DB04-F449-8144-11F077793BD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960120" cy="960120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C2474D3C-E92B-C74D-809C-D5490D8E9EB1}"/>
              </a:ext>
            </a:extLst>
          </p:cNvPr>
          <p:cNvSpPr/>
          <p:nvPr userDrawn="1"/>
        </p:nvSpPr>
        <p:spPr>
          <a:xfrm>
            <a:off x="0" y="914400"/>
            <a:ext cx="12188952" cy="4603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99000">
                <a:schemeClr val="accent1"/>
              </a:gs>
            </a:gsLst>
            <a:path path="circle">
              <a:fillToRect l="50000" t="50000" r="50000" b="50000"/>
            </a:path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9A06E7-E975-6544-AC92-20E871244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9" y="23247"/>
            <a:ext cx="1616501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reo-pathfinder.larc.nasa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hyperlink" Target="https://clarreo-pathfinder.larc.nasa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reo-pathfinder.larc.nasa.gov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s://clarreo-pathfinder.larc.nasa.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hyperlink" Target="https://clarreo-pathfinder.larc.nas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34EC-A911-0B4E-9026-D08FF9F65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CLARREO Pathfinder Mission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11233-C24B-2248-9C62-9D4748674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Yolanda Shea (</a:t>
            </a:r>
            <a:r>
              <a:rPr lang="en-US" i="1" dirty="0"/>
              <a:t>CPF Project Scientist</a:t>
            </a:r>
            <a:r>
              <a:rPr lang="en-US" dirty="0"/>
              <a:t>) </a:t>
            </a:r>
          </a:p>
          <a:p>
            <a:r>
              <a:rPr lang="en-US" dirty="0"/>
              <a:t>&amp; CPF Team</a:t>
            </a:r>
          </a:p>
          <a:p>
            <a:r>
              <a:rPr lang="en-US" dirty="0"/>
              <a:t>November 2, 2021</a:t>
            </a:r>
          </a:p>
        </p:txBody>
      </p:sp>
    </p:spTree>
    <p:extLst>
      <p:ext uri="{BB962C8B-B14F-4D97-AF65-F5344CB8AC3E}">
        <p14:creationId xmlns:p14="http://schemas.microsoft.com/office/powerpoint/2010/main" val="300629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0541" y="6381662"/>
            <a:ext cx="1320800" cy="365125"/>
          </a:xfrm>
        </p:spPr>
        <p:txBody>
          <a:bodyPr/>
          <a:lstStyle/>
          <a:p>
            <a:fld id="{B0D1B106-9B78-43E7-9216-5A30474DFCE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327060"/>
              </p:ext>
            </p:extLst>
          </p:nvPr>
        </p:nvGraphicFramePr>
        <p:xfrm>
          <a:off x="609600" y="1470850"/>
          <a:ext cx="10972800" cy="47096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2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450">
                  <a:extLst>
                    <a:ext uri="{9D8B030D-6E8A-4147-A177-3AD203B41FA5}">
                      <a16:colId xmlns:a16="http://schemas.microsoft.com/office/drawing/2014/main" val="1820270996"/>
                    </a:ext>
                  </a:extLst>
                </a:gridCol>
                <a:gridCol w="3513390">
                  <a:extLst>
                    <a:ext uri="{9D8B030D-6E8A-4147-A177-3AD203B41FA5}">
                      <a16:colId xmlns:a16="http://schemas.microsoft.com/office/drawing/2014/main" val="379371091"/>
                    </a:ext>
                  </a:extLst>
                </a:gridCol>
              </a:tblGrid>
              <a:tr h="3205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Observation Type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1-Year Mission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1+ Years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On-orbit Instrument Calibration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Demonstrate success of calibration approach over 1 year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Confirm success of calibration approach over longer period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5688415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r>
                        <a:rPr lang="en-US" sz="1400" dirty="0"/>
                        <a:t>Earth Reflectance and Radiance Nadir Spectra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Will be used to demonstrate achieved calibration, geolocation, </a:t>
                      </a:r>
                      <a:r>
                        <a:rPr lang="en-US" sz="1400" dirty="0" err="1"/>
                        <a:t>etc</a:t>
                      </a:r>
                      <a:r>
                        <a:rPr lang="en-US" sz="1400" dirty="0"/>
                        <a:t> requirements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Develop partial (nearly-global) climate benchmark prototype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Potential for overlap with TRUTHS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Additional opportunities for use in science studies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219583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r>
                        <a:rPr lang="en-US" sz="1400" dirty="0"/>
                        <a:t>LEO On-orbit I</a:t>
                      </a:r>
                      <a:r>
                        <a:rPr lang="en-US" sz="1400" baseline="0" dirty="0"/>
                        <a:t>nter-calibration</a:t>
                      </a:r>
                      <a:endParaRPr lang="en-US" sz="1400" baseline="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Measurements and data analysis for CERES and VIIRS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Additional flexibility to inter-calibrate other on-orbit LEO sensors (e.g. PACE, Sentinel, Landsat, </a:t>
                      </a:r>
                      <a:r>
                        <a:rPr lang="en-US" sz="1400" dirty="0" err="1"/>
                        <a:t>etc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909791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GEO On-orbit Inter-Calibration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Demonstration measurements with 1 GEO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Expand GEO inter-calibration measurements (e.g. TEMPO, GOES, GERB, </a:t>
                      </a:r>
                      <a:r>
                        <a:rPr lang="en-US" sz="1400" dirty="0" err="1"/>
                        <a:t>Himawari</a:t>
                      </a:r>
                      <a:r>
                        <a:rPr lang="en-US" sz="1400" dirty="0"/>
                        <a:t> series, </a:t>
                      </a:r>
                      <a:r>
                        <a:rPr lang="en-US" sz="1400" dirty="0" err="1"/>
                        <a:t>GeoCarb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257942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r>
                        <a:rPr lang="en-US" sz="1400" dirty="0"/>
                        <a:t>Enhanced Land/DCC Pseudo-Invariant Calibration Site (PICS) Characterization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Measurements over high priority PICS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Additional PICS added with additional viewing opportunities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8461068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r>
                        <a:rPr lang="en-US" sz="1400" dirty="0"/>
                        <a:t>Improved characterization of the Moon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Leveraging existing ops mode to cover </a:t>
                      </a:r>
                      <a:r>
                        <a:rPr lang="en-US" sz="1400" dirty="0" err="1"/>
                        <a:t>libration</a:t>
                      </a:r>
                      <a:r>
                        <a:rPr lang="en-US" sz="1400" dirty="0"/>
                        <a:t> and phase angles available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Additional sampling within </a:t>
                      </a:r>
                      <a:r>
                        <a:rPr lang="en-US" sz="1400" dirty="0" err="1"/>
                        <a:t>libration</a:t>
                      </a:r>
                      <a:r>
                        <a:rPr lang="en-US" sz="1400" dirty="0"/>
                        <a:t> and phase angles to further make lunar models more robust</a:t>
                      </a:r>
                      <a:endParaRPr lang="en-US" sz="14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1175028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798B38E-E2F1-504B-AEDD-1CDEBADD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Versatility in CPF Observations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E5BBD9-ED33-0440-AF51-8B78F88719AC}"/>
              </a:ext>
            </a:extLst>
          </p:cNvPr>
          <p:cNvSpPr/>
          <p:nvPr/>
        </p:nvSpPr>
        <p:spPr>
          <a:xfrm>
            <a:off x="609600" y="1814535"/>
            <a:ext cx="7459410" cy="2405654"/>
          </a:xfrm>
          <a:prstGeom prst="rect">
            <a:avLst/>
          </a:prstGeom>
          <a:noFill/>
          <a:ln w="412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272B30-AC23-9D4B-B404-0923BDB2F6A6}"/>
              </a:ext>
            </a:extLst>
          </p:cNvPr>
          <p:cNvSpPr/>
          <p:nvPr/>
        </p:nvSpPr>
        <p:spPr>
          <a:xfrm>
            <a:off x="609600" y="4289639"/>
            <a:ext cx="7459410" cy="1898597"/>
          </a:xfrm>
          <a:prstGeom prst="rect">
            <a:avLst/>
          </a:prstGeom>
          <a:noFill/>
          <a:ln w="412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6CEB21-04C8-2A4A-BDF7-3B2517C140ED}"/>
              </a:ext>
            </a:extLst>
          </p:cNvPr>
          <p:cNvSpPr txBox="1"/>
          <p:nvPr/>
        </p:nvSpPr>
        <p:spPr>
          <a:xfrm>
            <a:off x="549634" y="1028761"/>
            <a:ext cx="397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Launch-Ready: Late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0E95A-B33F-6F4F-936E-8F7E30ACC4CD}"/>
              </a:ext>
            </a:extLst>
          </p:cNvPr>
          <p:cNvSpPr txBox="1"/>
          <p:nvPr/>
        </p:nvSpPr>
        <p:spPr>
          <a:xfrm>
            <a:off x="4876800" y="10287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Prime Mission Ops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516158-13CE-5D49-A0F6-274FE64FD426}"/>
              </a:ext>
            </a:extLst>
          </p:cNvPr>
          <p:cNvSpPr txBox="1"/>
          <p:nvPr/>
        </p:nvSpPr>
        <p:spPr>
          <a:xfrm>
            <a:off x="8166333" y="1028761"/>
            <a:ext cx="331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Extended Mission Ops (TBD)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9EEB4-BB33-C048-914C-03C786A0FC41}"/>
              </a:ext>
            </a:extLst>
          </p:cNvPr>
          <p:cNvSpPr txBox="1"/>
          <p:nvPr/>
        </p:nvSpPr>
        <p:spPr>
          <a:xfrm>
            <a:off x="4213473" y="6223567"/>
            <a:ext cx="684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https://clarreo-pathfinder.larc.nasa.gov/</a:t>
            </a:r>
            <a:endParaRPr lang="en-US" sz="2800" dirty="0"/>
          </a:p>
        </p:txBody>
      </p:sp>
      <p:pic>
        <p:nvPicPr>
          <p:cNvPr id="11" name="Picture 10" descr="lasp-logo.color_.no-subtext.transp-bg.vector.pdf">
            <a:extLst>
              <a:ext uri="{FF2B5EF4-FFF2-40B4-BE49-F238E27FC236}">
                <a16:creationId xmlns:a16="http://schemas.microsoft.com/office/drawing/2014/main" id="{18715438-33E0-1445-A287-2E8E6DD1B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6333926"/>
            <a:ext cx="2260763" cy="492569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881261-5283-3E46-B930-E093DBB4C7B0}"/>
              </a:ext>
            </a:extLst>
          </p:cNvPr>
          <p:cNvSpPr/>
          <p:nvPr/>
        </p:nvSpPr>
        <p:spPr>
          <a:xfrm>
            <a:off x="8069010" y="1800900"/>
            <a:ext cx="3513390" cy="4365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89"/>
    </mc:Choice>
    <mc:Fallback xmlns="">
      <p:transition spd="slow" advTm="45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51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32213-A4AB-E24D-8ABF-14FEEC49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History: The Path to Pathfinder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9BB3A-CBA3-2443-AB1D-492A301B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1C09B-9854-43A0-94F0-8733B89D12C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F43C4F01-4444-1D40-8DD1-CF2BBC97EC7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5562697"/>
              </p:ext>
            </p:extLst>
          </p:nvPr>
        </p:nvGraphicFramePr>
        <p:xfrm>
          <a:off x="947029" y="1307536"/>
          <a:ext cx="10723563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Earth Science and Applications from Space DS Cover.jpg">
            <a:extLst>
              <a:ext uri="{FF2B5EF4-FFF2-40B4-BE49-F238E27FC236}">
                <a16:creationId xmlns:a16="http://schemas.microsoft.com/office/drawing/2014/main" id="{9C881DF5-58A3-7148-B031-03C78537F641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95716" y="1029909"/>
            <a:ext cx="1828800" cy="23954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197789-8ED7-904E-8F9A-A82BD5BAA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8514" y="3220894"/>
            <a:ext cx="2062078" cy="26699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3F62A4-126A-774E-AA5C-AF4095915200}"/>
              </a:ext>
            </a:extLst>
          </p:cNvPr>
          <p:cNvSpPr txBox="1"/>
          <p:nvPr/>
        </p:nvSpPr>
        <p:spPr>
          <a:xfrm>
            <a:off x="2010609" y="942016"/>
            <a:ext cx="906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Climate Absolute Radiance and Refractivity Observatory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3DF338-24CB-4F44-9037-9EBFE38E2C4E}"/>
              </a:ext>
            </a:extLst>
          </p:cNvPr>
          <p:cNvSpPr/>
          <p:nvPr/>
        </p:nvSpPr>
        <p:spPr>
          <a:xfrm>
            <a:off x="1010119" y="5280650"/>
            <a:ext cx="6865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Full CLARREO Purpose: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To address critical need for high accuracy climate change observations and establish a climate benchmark.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Scope: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5-year mission with RS and IR spectrometers, GNSS-RO receivers for climate benchmarking and inter-calibration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DB7173-EED4-9D49-A852-82602A2333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1" y="3584368"/>
            <a:ext cx="2062077" cy="18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218"/>
    </mc:Choice>
    <mc:Fallback xmlns="">
      <p:transition spd="slow" advTm="2552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D7E4-5F80-FD47-BB15-043FEEE5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CLARREO Pathfinder on ISS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238F7-0AEB-0842-97E8-D0E4F2CB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0" y="1251961"/>
            <a:ext cx="7830885" cy="5117978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Core Mission Objectives:</a:t>
            </a:r>
            <a:r>
              <a:rPr lang="en-US" sz="2200" dirty="0"/>
              <a:t> Demonstrate ability to achieve climate-critical high accuracy measurements of Earth reflectance and to inter-calibrate with CERES (broadband) &amp; VIIRS (multi-spectral)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LASP-Led Payload &amp; Reflected Solar Spectrometer (350 – 2300 nm)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i="1" dirty="0"/>
              <a:t>Nominal</a:t>
            </a:r>
            <a:r>
              <a:rPr lang="en-US" sz="2200" dirty="0"/>
              <a:t> 1-year mission operations + 1-year science data analysis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Currently in Phase C – Passed [Virtual] CDR in March 2020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Launch Estimated in Late CY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CEDF4-4E3A-8847-9A55-4624DBD5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D3EC8-184C-DF4F-AFD9-AE3E9A820F0D}"/>
              </a:ext>
            </a:extLst>
          </p:cNvPr>
          <p:cNvSpPr txBox="1"/>
          <p:nvPr/>
        </p:nvSpPr>
        <p:spPr>
          <a:xfrm>
            <a:off x="8275041" y="1829229"/>
            <a:ext cx="342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00CC"/>
                </a:solidFill>
                <a:ea typeface="ヒラギノ角ゴ Pro W3" pitchFamily="-109" charset="-128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accent1"/>
                </a:solidFill>
                <a:latin typeface="Avenir Next Demi Bold" panose="020B0503020202020204" pitchFamily="34" charset="0"/>
              </a:rPr>
              <a:t>Spectrally-Resolved Earth Reflectance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0A602B-89F6-2E44-8949-F11249C48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19" y="2801257"/>
            <a:ext cx="3830851" cy="30243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5D6E35-C5AE-2742-BEC8-DB067213570F}"/>
              </a:ext>
            </a:extLst>
          </p:cNvPr>
          <p:cNvSpPr txBox="1"/>
          <p:nvPr/>
        </p:nvSpPr>
        <p:spPr>
          <a:xfrm>
            <a:off x="5568690" y="6288759"/>
            <a:ext cx="591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https://clarreo-pathfinder.larc.nasa.gov/</a:t>
            </a:r>
            <a:endParaRPr lang="en-US" sz="2400" dirty="0"/>
          </a:p>
        </p:txBody>
      </p:sp>
      <p:pic>
        <p:nvPicPr>
          <p:cNvPr id="8" name="Picture 7" descr="lasp-logo.color_.no-subtext.transp-bg.vector.pdf">
            <a:extLst>
              <a:ext uri="{FF2B5EF4-FFF2-40B4-BE49-F238E27FC236}">
                <a16:creationId xmlns:a16="http://schemas.microsoft.com/office/drawing/2014/main" id="{9CC566F4-C7CE-7A45-8B26-68562DAC5D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6333926"/>
            <a:ext cx="2260763" cy="4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7"/>
    </mc:Choice>
    <mc:Fallback xmlns="">
      <p:transition spd="slow" advTm="230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6D58-C7A4-A947-8A8D-3CDAA157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CLARREO Pathfinder Schedule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54D5E87-99F5-7248-96D5-F34CB7153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5" r="76770" b="85291"/>
          <a:stretch/>
        </p:blipFill>
        <p:spPr>
          <a:xfrm>
            <a:off x="498984" y="1757363"/>
            <a:ext cx="2129916" cy="2986087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CFBC14-0476-6C4B-BEBB-2F668666D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25"/>
          <a:stretch/>
        </p:blipFill>
        <p:spPr>
          <a:xfrm>
            <a:off x="2762757" y="754360"/>
            <a:ext cx="3906330" cy="610364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19697A-B99D-0F49-8343-37FE901A3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944" y="993430"/>
            <a:ext cx="4550856" cy="5183533"/>
          </a:xfrm>
        </p:spPr>
        <p:txBody>
          <a:bodyPr anchor="ctr"/>
          <a:lstStyle/>
          <a:p>
            <a:r>
              <a:rPr lang="en-US" dirty="0"/>
              <a:t>Key Dates – Prime Mission</a:t>
            </a:r>
          </a:p>
          <a:p>
            <a:pPr lvl="1"/>
            <a:r>
              <a:rPr lang="en-US" dirty="0"/>
              <a:t>~December 2023: Launch!</a:t>
            </a:r>
          </a:p>
          <a:p>
            <a:pPr lvl="1"/>
            <a:r>
              <a:rPr lang="en-US" dirty="0"/>
              <a:t>February 2024: Start Science Operations</a:t>
            </a:r>
          </a:p>
          <a:p>
            <a:pPr lvl="1"/>
            <a:r>
              <a:rPr lang="en-US" dirty="0"/>
              <a:t>October 2024: Beta L1 Data Products Available</a:t>
            </a:r>
          </a:p>
          <a:p>
            <a:pPr lvl="1"/>
            <a:r>
              <a:rPr lang="en-US" dirty="0"/>
              <a:t>December 2024: Beta L4 Data Products Available</a:t>
            </a:r>
          </a:p>
          <a:p>
            <a:pPr lvl="1"/>
            <a:r>
              <a:rPr lang="en-US" dirty="0"/>
              <a:t>December 2024: Estimated start timeframe of CPF Science Team</a:t>
            </a:r>
          </a:p>
          <a:p>
            <a:r>
              <a:rPr lang="en-US" dirty="0"/>
              <a:t>Possible Extended Mission</a:t>
            </a:r>
          </a:p>
          <a:p>
            <a:pPr lvl="1"/>
            <a:r>
              <a:rPr lang="en-US" dirty="0"/>
              <a:t>ISS Occupancy through 2027</a:t>
            </a:r>
          </a:p>
          <a:p>
            <a:pPr lvl="1"/>
            <a:r>
              <a:rPr lang="en-US" dirty="0"/>
              <a:t>Tentative ISS Occupancy through 2030</a:t>
            </a:r>
          </a:p>
        </p:txBody>
      </p:sp>
      <p:pic>
        <p:nvPicPr>
          <p:cNvPr id="6" name="Picture 5" descr="lasp-logo.color_.no-subtext.transp-bg.vector.pdf">
            <a:extLst>
              <a:ext uri="{FF2B5EF4-FFF2-40B4-BE49-F238E27FC236}">
                <a16:creationId xmlns:a16="http://schemas.microsoft.com/office/drawing/2014/main" id="{FD0D5B92-24E0-014C-991B-C00F7CB6C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6333926"/>
            <a:ext cx="2260763" cy="4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3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7A57-7417-4B42-ABE6-A77F39FC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LASP Leadership: CLARREO Pathfinder Payload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3A6FCE-29E4-CC4F-89F8-980110847C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" y="1605120"/>
            <a:ext cx="5767254" cy="4392592"/>
          </a:xfr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9A01EE8-B444-C245-9881-3C367CC7BE1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51640" y="2350891"/>
          <a:ext cx="5103152" cy="306193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551576">
                  <a:extLst>
                    <a:ext uri="{9D8B030D-6E8A-4147-A177-3AD203B41FA5}">
                      <a16:colId xmlns:a16="http://schemas.microsoft.com/office/drawing/2014/main" val="4055230633"/>
                    </a:ext>
                  </a:extLst>
                </a:gridCol>
                <a:gridCol w="2551576">
                  <a:extLst>
                    <a:ext uri="{9D8B030D-6E8A-4147-A177-3AD203B41FA5}">
                      <a16:colId xmlns:a16="http://schemas.microsoft.com/office/drawing/2014/main" val="1949084572"/>
                    </a:ext>
                  </a:extLst>
                </a:gridCol>
              </a:tblGrid>
              <a:tr h="709199">
                <a:tc>
                  <a:txBody>
                    <a:bodyPr/>
                    <a:lstStyle/>
                    <a:p>
                      <a:r>
                        <a:rPr lang="en-US" sz="1800">
                          <a:latin typeface="Avenir Next" panose="020B0503020202020204" pitchFamily="34" charset="0"/>
                        </a:rPr>
                        <a:t>Radiometric Uncertainty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venir Next" panose="020B0503020202020204" pitchFamily="34" charset="0"/>
                        </a:rPr>
                        <a:t>0.3% (1-sigma)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2989020"/>
                  </a:ext>
                </a:extLst>
              </a:tr>
              <a:tr h="410885">
                <a:tc>
                  <a:txBody>
                    <a:bodyPr/>
                    <a:lstStyle/>
                    <a:p>
                      <a:r>
                        <a:rPr lang="en-US" sz="1800">
                          <a:latin typeface="Avenir Next" panose="020B0503020202020204" pitchFamily="34" charset="0"/>
                        </a:rPr>
                        <a:t>Spectral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venir Next" panose="020B0503020202020204" pitchFamily="34" charset="0"/>
                        </a:rPr>
                        <a:t>350 nm – 2300 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733329"/>
                  </a:ext>
                </a:extLst>
              </a:tr>
              <a:tr h="410885">
                <a:tc>
                  <a:txBody>
                    <a:bodyPr/>
                    <a:lstStyle/>
                    <a:p>
                      <a:r>
                        <a:rPr lang="en-US" sz="1800">
                          <a:latin typeface="Avenir Next" panose="020B0503020202020204" pitchFamily="34" charset="0"/>
                        </a:rPr>
                        <a:t>Spectral Sampling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venir Next" panose="020B0503020202020204" pitchFamily="34" charset="0"/>
                        </a:rPr>
                        <a:t>3 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2540182"/>
                  </a:ext>
                </a:extLst>
              </a:tr>
              <a:tr h="709199">
                <a:tc>
                  <a:txBody>
                    <a:bodyPr/>
                    <a:lstStyle/>
                    <a:p>
                      <a:r>
                        <a:rPr lang="en-US" sz="1800">
                          <a:latin typeface="Avenir Next" panose="020B0503020202020204" pitchFamily="34" charset="0"/>
                        </a:rPr>
                        <a:t>Swath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venir Next" panose="020B0503020202020204" pitchFamily="34" charset="0"/>
                        </a:rPr>
                        <a:t>10° (70 km nadir)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498570"/>
                  </a:ext>
                </a:extLst>
              </a:tr>
              <a:tr h="410885">
                <a:tc>
                  <a:txBody>
                    <a:bodyPr/>
                    <a:lstStyle/>
                    <a:p>
                      <a:r>
                        <a:rPr lang="en-US" sz="1800">
                          <a:latin typeface="Avenir Next" panose="020B0503020202020204" pitchFamily="34" charset="0"/>
                        </a:rPr>
                        <a:t>Spatial Sampling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venir Next" panose="020B0503020202020204" pitchFamily="34" charset="0"/>
                        </a:rPr>
                        <a:t>0.5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855859"/>
                  </a:ext>
                </a:extLst>
              </a:tr>
              <a:tr h="410885">
                <a:tc>
                  <a:txBody>
                    <a:bodyPr/>
                    <a:lstStyle/>
                    <a:p>
                      <a:r>
                        <a:rPr lang="en-US" sz="1800">
                          <a:latin typeface="Avenir Next" panose="020B0503020202020204" pitchFamily="34" charset="0"/>
                        </a:rPr>
                        <a:t>Sampling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venir Next" panose="020B0503020202020204" pitchFamily="34" charset="0"/>
                        </a:rPr>
                        <a:t>15 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0541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8958B-A358-7C4C-A793-52812204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5A67E-25CE-0140-B8FD-88CE27286F63}"/>
              </a:ext>
            </a:extLst>
          </p:cNvPr>
          <p:cNvSpPr txBox="1"/>
          <p:nvPr/>
        </p:nvSpPr>
        <p:spPr>
          <a:xfrm>
            <a:off x="2500076" y="1143455"/>
            <a:ext cx="770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HySICS</a:t>
            </a:r>
            <a:r>
              <a:rPr lang="en-US" sz="2400" dirty="0"/>
              <a:t>: Hyperspectral Imager for Climate Science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FCE90-7A5B-C741-8B8A-88C30AE52BBC}"/>
              </a:ext>
            </a:extLst>
          </p:cNvPr>
          <p:cNvSpPr txBox="1"/>
          <p:nvPr/>
        </p:nvSpPr>
        <p:spPr>
          <a:xfrm>
            <a:off x="6376212" y="6350314"/>
            <a:ext cx="494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https://clarreo-pathfinder.larc.nasa.gov/</a:t>
            </a:r>
            <a:endParaRPr lang="en-US" sz="2000"/>
          </a:p>
        </p:txBody>
      </p:sp>
      <p:pic>
        <p:nvPicPr>
          <p:cNvPr id="11" name="Picture 10" descr="lasp-logo.color_.no-subtext.transp-bg.vector.pdf">
            <a:extLst>
              <a:ext uri="{FF2B5EF4-FFF2-40B4-BE49-F238E27FC236}">
                <a16:creationId xmlns:a16="http://schemas.microsoft.com/office/drawing/2014/main" id="{F6D3220C-FF79-B648-9EC5-283271D9D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6333926"/>
            <a:ext cx="2260763" cy="4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6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D7E4-5F80-FD47-BB15-043FEEE5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CPF Science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CEDF4-4E3A-8847-9A55-4624DBD5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1C09B-9854-43A0-94F0-8733B89D12C4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DFCAEC-A67C-A646-8674-75203969F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2" y="1666419"/>
            <a:ext cx="3383280" cy="23148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1D67CD0-6C50-FC4C-8D0B-C49FD6015938}"/>
              </a:ext>
            </a:extLst>
          </p:cNvPr>
          <p:cNvSpPr/>
          <p:nvPr/>
        </p:nvSpPr>
        <p:spPr>
          <a:xfrm>
            <a:off x="4033721" y="1810193"/>
            <a:ext cx="252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Demonstrate on-orbit calibration ability to reduce reflectance uncertainty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venir Book"/>
              </a:rPr>
              <a:t>by a factor of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5-10 times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compared to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the best operational sensors on orbit.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395059-154B-AF44-9B26-588428FD62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08" y="1666419"/>
            <a:ext cx="2609123" cy="23090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770DCB-3A10-0345-89BF-8BB892CADDB7}"/>
              </a:ext>
            </a:extLst>
          </p:cNvPr>
          <p:cNvSpPr/>
          <p:nvPr/>
        </p:nvSpPr>
        <p:spPr>
          <a:xfrm>
            <a:off x="9985844" y="1666419"/>
            <a:ext cx="20003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Demonstrate ability to transfer calibration other key RS satellite sensors by inter-calibrating with CERES &amp; VIIRS.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4CB99-CB2C-7148-A8CA-23BF813EA5D4}"/>
              </a:ext>
            </a:extLst>
          </p:cNvPr>
          <p:cNvSpPr txBox="1"/>
          <p:nvPr/>
        </p:nvSpPr>
        <p:spPr>
          <a:xfrm>
            <a:off x="6918706" y="986270"/>
            <a:ext cx="52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Objective #2: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Heavy"/>
                <a:ea typeface="+mn-ea"/>
                <a:cs typeface="Avenir Heavy"/>
              </a:rPr>
              <a:t>Inter-Calibration Capabilities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A7C201-2D61-6246-9169-2D865E6F7B89}"/>
              </a:ext>
            </a:extLst>
          </p:cNvPr>
          <p:cNvSpPr txBox="1"/>
          <p:nvPr/>
        </p:nvSpPr>
        <p:spPr>
          <a:xfrm>
            <a:off x="1121938" y="995631"/>
            <a:ext cx="523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venir Book"/>
              </a:rPr>
              <a:t>Objective #1: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venir Book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Heavy"/>
                <a:ea typeface="+mn-ea"/>
                <a:cs typeface="Avenir Heavy"/>
              </a:rPr>
              <a:t>High Accuracy SI-Traceable Reflectance Measurements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CB9AA82-7EE9-A74C-8015-1BBD46FF38F9}"/>
              </a:ext>
            </a:extLst>
          </p:cNvPr>
          <p:cNvGraphicFramePr>
            <a:graphicFrameLocks noGrp="1"/>
          </p:cNvGraphicFramePr>
          <p:nvPr/>
        </p:nvGraphicFramePr>
        <p:xfrm>
          <a:off x="125528" y="4358783"/>
          <a:ext cx="11901734" cy="173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113">
                  <a:extLst>
                    <a:ext uri="{9D8B030D-6E8A-4147-A177-3AD203B41FA5}">
                      <a16:colId xmlns:a16="http://schemas.microsoft.com/office/drawing/2014/main" val="2217758833"/>
                    </a:ext>
                  </a:extLst>
                </a:gridCol>
                <a:gridCol w="531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15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>
                        <a:solidFill>
                          <a:schemeClr val="lt1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lt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Objective #1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latin typeface="Avenir Next" panose="020B0503020202020204" pitchFamily="34" charset="0"/>
                        </a:rPr>
                        <a:t>Objective #2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93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venir Next" panose="020B0503020202020204" pitchFamily="34" charset="0"/>
                        </a:rPr>
                        <a:t>Uncertainty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>
                          <a:latin typeface="Avenir Next" panose="020B0503020202020204" pitchFamily="34" charset="0"/>
                        </a:rPr>
                        <a:t>Spectrally-resolved &amp; broadband reflectance: </a:t>
                      </a:r>
                      <a:r>
                        <a:rPr lang="en-US" sz="1600">
                          <a:latin typeface="Avenir Next" panose="020B0503020202020204" pitchFamily="34" charset="0"/>
                        </a:rPr>
                        <a:t>≤</a:t>
                      </a:r>
                      <a:r>
                        <a:rPr lang="en-US" sz="1600" b="0">
                          <a:latin typeface="Avenir Next" panose="020B0503020202020204" pitchFamily="34" charset="0"/>
                        </a:rPr>
                        <a:t>0.3% (1σ)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Avenir Next" panose="020B0503020202020204" pitchFamily="34" charset="0"/>
                        </a:rPr>
                        <a:t>Intercalibration Methodology Uncertainty: ≤</a:t>
                      </a:r>
                      <a:r>
                        <a:rPr lang="en-US" sz="1600" b="0" dirty="0">
                          <a:latin typeface="Avenir Next" panose="020B0503020202020204" pitchFamily="34" charset="0"/>
                        </a:rPr>
                        <a:t>0.3% (1σ)</a:t>
                      </a:r>
                      <a:endParaRPr lang="en-US" sz="16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538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venir Next" panose="020B0503020202020204" pitchFamily="34" charset="0"/>
                        </a:rPr>
                        <a:t>Data 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>
                          <a:latin typeface="Avenir Next"/>
                        </a:rPr>
                        <a:t>Level 1A: Highest accuracy, best for inter-</a:t>
                      </a:r>
                      <a:r>
                        <a:rPr lang="en-US" sz="1600" b="0" err="1">
                          <a:latin typeface="Avenir Next"/>
                        </a:rPr>
                        <a:t>cal</a:t>
                      </a:r>
                      <a:r>
                        <a:rPr lang="en-US" sz="1600" b="0">
                          <a:latin typeface="Avenir Next"/>
                        </a:rPr>
                        <a:t>, lunar </a:t>
                      </a:r>
                      <a:r>
                        <a:rPr lang="en-US" sz="1600" b="0" err="1">
                          <a:latin typeface="Avenir Next"/>
                        </a:rPr>
                        <a:t>obs</a:t>
                      </a:r>
                      <a:endParaRPr lang="en-US" sz="1600" b="0">
                        <a:latin typeface="Avenir Next"/>
                      </a:endParaRPr>
                    </a:p>
                    <a:p>
                      <a:r>
                        <a:rPr lang="en-US" sz="1600" b="0">
                          <a:latin typeface="Avenir Next" panose="020B0503020202020204" pitchFamily="34" charset="0"/>
                        </a:rPr>
                        <a:t>Level 1B: Approx. consistent spectral &amp; spatial sampling, best for science studies using nadir spectra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dirty="0">
                          <a:latin typeface="Avenir Next"/>
                        </a:rPr>
                        <a:t>Level 4: One each for CPF-VIIRS &amp; CPF-CERES inter-cal. Merged data products including all required info for inter-</a:t>
                      </a:r>
                      <a:r>
                        <a:rPr lang="en-US" sz="1600" dirty="0" err="1">
                          <a:latin typeface="Avenir Next"/>
                        </a:rPr>
                        <a:t>cal</a:t>
                      </a:r>
                      <a:r>
                        <a:rPr lang="en-US" sz="1600" dirty="0">
                          <a:latin typeface="Avenir Next"/>
                        </a:rPr>
                        <a:t> analysis </a:t>
                      </a:r>
                      <a:endParaRPr lang="en-US" sz="1600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B141D3-07E0-DA4B-A04F-440ACF7284AD}"/>
              </a:ext>
            </a:extLst>
          </p:cNvPr>
          <p:cNvCxnSpPr>
            <a:cxnSpLocks/>
          </p:cNvCxnSpPr>
          <p:nvPr/>
        </p:nvCxnSpPr>
        <p:spPr>
          <a:xfrm flipH="1" flipV="1">
            <a:off x="6918706" y="988007"/>
            <a:ext cx="25400" cy="320313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Picture 18" descr="lasp-logo.color_.no-subtext.transp-bg.vector.pdf">
            <a:extLst>
              <a:ext uri="{FF2B5EF4-FFF2-40B4-BE49-F238E27FC236}">
                <a16:creationId xmlns:a16="http://schemas.microsoft.com/office/drawing/2014/main" id="{588A7544-EAC7-4748-BB8A-870CF4937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6333926"/>
            <a:ext cx="2260763" cy="4925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974AAE-0AD5-2A4F-B40D-BC8EC2CBBBE0}"/>
              </a:ext>
            </a:extLst>
          </p:cNvPr>
          <p:cNvSpPr txBox="1"/>
          <p:nvPr/>
        </p:nvSpPr>
        <p:spPr>
          <a:xfrm>
            <a:off x="5568690" y="6288759"/>
            <a:ext cx="591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https://clarreo-pathfinder.larc.nasa.gov/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4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24"/>
    </mc:Choice>
    <mc:Fallback xmlns="">
      <p:transition spd="slow" advTm="1294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8486-FA80-9749-9548-45485481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CLARREO Pathfinder is Critical for Observing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69D52-F549-2A42-A654-3EF77C2E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1743493"/>
            <a:ext cx="5827063" cy="50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High Accuracy Benefits (</a:t>
            </a:r>
            <a:r>
              <a:rPr lang="en-US" sz="2000" b="1" i="1" dirty="0">
                <a:latin typeface="+mj-lt"/>
              </a:rPr>
              <a:t>5-10x</a:t>
            </a:r>
            <a:r>
              <a:rPr lang="en-US" sz="2000" b="1" dirty="0">
                <a:latin typeface="+mj-lt"/>
              </a:rPr>
              <a:t> better than current sensors)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latin typeface="News Gothic MT" panose="020B0503020103020203" pitchFamily="34" charset="0"/>
              </a:rPr>
              <a:t>Provides an on-orbit reference for other sensors (via Inter-calibration)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latin typeface="+mj-lt"/>
              </a:rPr>
              <a:t>Gap Resistance for Earth observations </a:t>
            </a:r>
          </a:p>
          <a:p>
            <a:pPr lvl="1">
              <a:spcBef>
                <a:spcPts val="300"/>
              </a:spcBef>
            </a:pPr>
            <a:r>
              <a:rPr lang="en-US" sz="1600" dirty="0">
                <a:latin typeface="+mj-lt"/>
              </a:rPr>
              <a:t>Calibration with SI-traceability reduces risks of potential gaps in monitoring Earth’s climate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latin typeface="+mj-lt"/>
              </a:rPr>
              <a:t>Enables the beginning of climate benchmark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Inter-calibration Benefits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Studies show that </a:t>
            </a:r>
            <a:r>
              <a:rPr lang="en-US" sz="1800" i="1" dirty="0"/>
              <a:t>CPF + Imager </a:t>
            </a:r>
            <a:r>
              <a:rPr lang="en-US" sz="1800" dirty="0"/>
              <a:t>Inter-calibration enables</a:t>
            </a:r>
            <a:r>
              <a:rPr lang="en-US" sz="1800" b="1" i="1" dirty="0"/>
              <a:t> faster detection of essential climate variable trends</a:t>
            </a:r>
            <a:r>
              <a:rPr lang="en-US" sz="1800" dirty="0"/>
              <a:t> as shown on the right (e.g.)</a:t>
            </a:r>
            <a:endParaRPr lang="en-US" sz="1800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en-US" sz="1800" dirty="0">
                <a:latin typeface="+mj-lt"/>
              </a:rPr>
              <a:t>Enables reduced on-orbit calibration uncertainty of other Earth-observing instruments, thus offering the potential to also improve their data product quality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65489-7F1E-674F-8E70-84145278FDCF}"/>
              </a:ext>
            </a:extLst>
          </p:cNvPr>
          <p:cNvSpPr txBox="1"/>
          <p:nvPr/>
        </p:nvSpPr>
        <p:spPr>
          <a:xfrm>
            <a:off x="937583" y="1010147"/>
            <a:ext cx="103168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High accuracy, information-packed measurements are critical for both detecting climate change and identifying what is driving Earth’s changing climate.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50907E-3B1C-D14C-B777-1C6952A58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4308" y="1656478"/>
            <a:ext cx="5827063" cy="448695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A54BA7E-414B-E348-9DBC-1C258E0B271B}"/>
              </a:ext>
            </a:extLst>
          </p:cNvPr>
          <p:cNvGrpSpPr/>
          <p:nvPr/>
        </p:nvGrpSpPr>
        <p:grpSpPr>
          <a:xfrm>
            <a:off x="7477550" y="5441739"/>
            <a:ext cx="1913442" cy="1429562"/>
            <a:chOff x="2448159" y="5273573"/>
            <a:chExt cx="2014264" cy="15240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34B41CA-FC93-5046-A88B-B25887ABD6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4853" y="6626123"/>
              <a:ext cx="173736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E829C4-5C39-EC43-A10F-0B9656264AD6}"/>
                </a:ext>
              </a:extLst>
            </p:cNvPr>
            <p:cNvGrpSpPr/>
            <p:nvPr/>
          </p:nvGrpSpPr>
          <p:grpSpPr>
            <a:xfrm>
              <a:off x="2448159" y="5273573"/>
              <a:ext cx="2014264" cy="1524000"/>
              <a:chOff x="2190728" y="5168900"/>
              <a:chExt cx="2014264" cy="152400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FF68281-9BD7-FE47-B87A-5A82CDEB98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25148" y="5168900"/>
                <a:ext cx="0" cy="13843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8A5A873-8909-D74E-B422-F912F44E59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27500" y="5168900"/>
                <a:ext cx="0" cy="138430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9A59D13D-3548-124A-A9C6-2BBCF91A30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0728" y="5861050"/>
                <a:ext cx="2014264" cy="831850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Wingdings" charset="0"/>
                  <a:buChar char="Ø"/>
                  <a:defRPr sz="2100" b="1" kern="1200">
                    <a:solidFill>
                      <a:schemeClr val="tx1"/>
                    </a:solidFill>
                    <a:latin typeface="+mn-lt"/>
                    <a:ea typeface="ヒラギノ角ゴ Pro W3" pitchFamily="-109" charset="-128"/>
                    <a:cs typeface="ヒラギノ角ゴ Pro W3" pitchFamily="-109" charset="-128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ヒラギノ角ゴ Pro W3" pitchFamily="-109" charset="-128"/>
                    <a:cs typeface="ヒラギノ角ゴ Pro W3" charset="0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0"/>
                  <a:buChar char="§"/>
                  <a:defRPr sz="1500" kern="12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  <a:cs typeface="ＭＳ Ｐゴシック" pitchFamily="-105" charset="-128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Courier New" charset="0"/>
                  <a:buChar char="o"/>
                  <a:defRPr kern="12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  <a:cs typeface="+mn-cs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ヒラギノ角ゴ Pro W3" charset="-128"/>
                    <a:cs typeface="ヒラギノ角ゴ Pro W3" charset="-128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FF"/>
                  </a:buClr>
                  <a:buSzTx/>
                  <a:buFont typeface="Wingdings" charset="0"/>
                  <a:buNone/>
                  <a:tabLst/>
                  <a:defRPr/>
                </a:pP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ヒラギノ角ゴ Pro W3" pitchFamily="-109" charset="-128"/>
                  </a:rPr>
                  <a:t>20 Years Faster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FF"/>
                  </a:buClr>
                  <a:buSzTx/>
                  <a:buFont typeface="Wingdings" charset="0"/>
                  <a:buNone/>
                  <a:tabLst/>
                  <a:defRPr/>
                </a:pPr>
                <a:r>
                  <a:rPr kumimoji="0" lang="en-US" sz="2000" b="1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ヒラギノ角ゴ Pro W3" pitchFamily="-109" charset="-128"/>
                  </a:rPr>
                  <a:t>with CPF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1D93A1B-375E-3A4C-BA81-081B1C69DEB4}"/>
              </a:ext>
            </a:extLst>
          </p:cNvPr>
          <p:cNvSpPr txBox="1"/>
          <p:nvPr/>
        </p:nvSpPr>
        <p:spPr>
          <a:xfrm>
            <a:off x="10264071" y="6017974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Shea et al.</a:t>
            </a:r>
            <a:r>
              <a:rPr lang="en-US" sz="1400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63188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8486-FA80-9749-9548-45485481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Nadir CPF Hyperspectral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38336-FA2F-2C49-AF40-6DD67D95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65489-7F1E-674F-8E70-84145278FDCF}"/>
              </a:ext>
            </a:extLst>
          </p:cNvPr>
          <p:cNvSpPr txBox="1"/>
          <p:nvPr/>
        </p:nvSpPr>
        <p:spPr>
          <a:xfrm>
            <a:off x="937583" y="1010147"/>
            <a:ext cx="103168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accuracy, information-packed measurements are critical for both detecting climate change and identifying what is driving Earth’s changing climate.</a:t>
            </a:r>
          </a:p>
        </p:txBody>
      </p:sp>
      <p:pic>
        <p:nvPicPr>
          <p:cNvPr id="6" name="Picture 2" descr="C:\Documents and Settings\roberts\My Documents\Dropbox\Research\NASA\YolandaPP4dechoplot.png">
            <a:extLst>
              <a:ext uri="{FF2B5EF4-FFF2-40B4-BE49-F238E27FC236}">
                <a16:creationId xmlns:a16="http://schemas.microsoft.com/office/drawing/2014/main" id="{698F7707-C02C-934D-8369-76630B51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82" y="1130822"/>
            <a:ext cx="4402667" cy="5870573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69D52-F549-2A42-A654-3EF77C2E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3493"/>
            <a:ext cx="6096000" cy="501127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b="1" dirty="0"/>
              <a:t>Hyperspectral Benefits (350-2300 nm)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Several key geophysical variables have slowly varying spectral signatures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The spectral information enables novel studies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Develop hyperspectral geophysical retrieval algorithms (e.g. getting vertical info of cloud effective particle size [</a:t>
            </a:r>
            <a:r>
              <a:rPr lang="en-US" sz="1800" i="1" dirty="0"/>
              <a:t>Zhang &amp; </a:t>
            </a:r>
            <a:r>
              <a:rPr lang="en-US" sz="1800" i="1" dirty="0" err="1"/>
              <a:t>Platnick</a:t>
            </a:r>
            <a:r>
              <a:rPr lang="en-US" sz="1800" dirty="0"/>
              <a:t>, 2011])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Augment Information in existing retrieval algorithms [</a:t>
            </a:r>
            <a:r>
              <a:rPr lang="en-US" sz="1800" i="1" dirty="0"/>
              <a:t>Coddington et al.,</a:t>
            </a:r>
            <a:r>
              <a:rPr lang="en-US" sz="1800" dirty="0"/>
              <a:t> 2012; 2017]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TOA Hyperspectral Scene Classification Studies [e.g. </a:t>
            </a:r>
            <a:r>
              <a:rPr lang="en-US" sz="1800" i="1" dirty="0"/>
              <a:t>Roberts et al.</a:t>
            </a:r>
            <a:r>
              <a:rPr lang="en-US" sz="1800" dirty="0"/>
              <a:t>, 2011]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Development of a climate benchmark prototype</a:t>
            </a:r>
          </a:p>
        </p:txBody>
      </p:sp>
    </p:spTree>
    <p:extLst>
      <p:ext uri="{BB962C8B-B14F-4D97-AF65-F5344CB8AC3E}">
        <p14:creationId xmlns:p14="http://schemas.microsoft.com/office/powerpoint/2010/main" val="294899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2BB3-4E7C-4640-91DD-820691F8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GSFC Partnership: CPF Independent Calibration Effort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C24D3-21DE-864B-9033-14E358707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34" y="1074057"/>
            <a:ext cx="6921313" cy="5295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venir Next" panose="020B0503020202020204" pitchFamily="34" charset="0"/>
              </a:rPr>
              <a:t>Supports demonstration that the </a:t>
            </a:r>
            <a:r>
              <a:rPr lang="en-US" sz="2000" dirty="0" err="1">
                <a:solidFill>
                  <a:srgbClr val="000000"/>
                </a:solidFill>
                <a:latin typeface="Avenir Next" panose="020B0503020202020204" pitchFamily="34" charset="0"/>
              </a:rPr>
              <a:t>HySICS</a:t>
            </a:r>
            <a:r>
              <a:rPr lang="en-US" sz="2000" dirty="0">
                <a:solidFill>
                  <a:srgbClr val="000000"/>
                </a:solidFill>
                <a:latin typeface="Avenir Next" panose="020B0503020202020204" pitchFamily="34" charset="0"/>
              </a:rPr>
              <a:t> ratioing radiometer approach provides CLARREO-level accuracy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An independent calibration traceability relying on the traditional pathway using a laboratory &amp; detector-based absolute radiometric calibration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Provides an independent test of CPF's calibrated product with minimal cost and schedule impact to project</a:t>
            </a:r>
          </a:p>
          <a:p>
            <a:pPr lvl="1"/>
            <a:r>
              <a:rPr lang="en-US" sz="1800" dirty="0">
                <a:latin typeface="Avenir Next" panose="020B0503020202020204" pitchFamily="34" charset="0"/>
              </a:rPr>
              <a:t>Strong collaborative effort between instrument developer (CU/LASP) and project</a:t>
            </a:r>
          </a:p>
          <a:p>
            <a:pPr lvl="1"/>
            <a:r>
              <a:rPr lang="en-US" sz="1800" dirty="0">
                <a:latin typeface="Avenir Next" panose="020B0503020202020204" pitchFamily="34" charset="0"/>
              </a:rPr>
              <a:t>Requires a multi-agency and multi-center efforts to be successful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EA0DA-7AD5-6047-BDCB-300133E7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C09B-9854-43A0-94F0-8733B89D12C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E2345-C7EC-3A46-876E-6276A1AD1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15005" r="7795" b="6389"/>
          <a:stretch/>
        </p:blipFill>
        <p:spPr>
          <a:xfrm>
            <a:off x="7558284" y="1031304"/>
            <a:ext cx="4380982" cy="5338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F10F5-4F74-BE47-AE3C-442A254D2A96}"/>
              </a:ext>
            </a:extLst>
          </p:cNvPr>
          <p:cNvSpPr txBox="1"/>
          <p:nvPr/>
        </p:nvSpPr>
        <p:spPr>
          <a:xfrm>
            <a:off x="6376212" y="6350314"/>
            <a:ext cx="494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https://clarreo-pathfinder.larc.nasa.gov/</a:t>
            </a:r>
            <a:endParaRPr lang="en-US" sz="2000"/>
          </a:p>
        </p:txBody>
      </p:sp>
      <p:pic>
        <p:nvPicPr>
          <p:cNvPr id="8" name="Picture 7" descr="lasp-logo.color_.no-subtext.transp-bg.vector.pdf">
            <a:extLst>
              <a:ext uri="{FF2B5EF4-FFF2-40B4-BE49-F238E27FC236}">
                <a16:creationId xmlns:a16="http://schemas.microsoft.com/office/drawing/2014/main" id="{79492454-93AD-AC44-BF36-DFC2178FE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6333926"/>
            <a:ext cx="2260763" cy="4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898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CLARREO Pathfinder">
      <a:dk1>
        <a:srgbClr val="000000"/>
      </a:dk1>
      <a:lt1>
        <a:srgbClr val="FFFFFF"/>
      </a:lt1>
      <a:dk2>
        <a:srgbClr val="1F5076"/>
      </a:dk2>
      <a:lt2>
        <a:srgbClr val="E7E6E6"/>
      </a:lt2>
      <a:accent1>
        <a:srgbClr val="EE9E3E"/>
      </a:accent1>
      <a:accent2>
        <a:srgbClr val="3C80B3"/>
      </a:accent2>
      <a:accent3>
        <a:srgbClr val="EABF1D"/>
      </a:accent3>
      <a:accent4>
        <a:srgbClr val="98C23C"/>
      </a:accent4>
      <a:accent5>
        <a:srgbClr val="CD7D1F"/>
      </a:accent5>
      <a:accent6>
        <a:srgbClr val="BFD889"/>
      </a:accent6>
      <a:hlink>
        <a:srgbClr val="EE9E3E"/>
      </a:hlink>
      <a:folHlink>
        <a:srgbClr val="CD7D1F"/>
      </a:folHlink>
    </a:clrScheme>
    <a:fontScheme name="CPF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RREO_Pathfinder_Slide_Design_Guide" id="{48BD396A-5430-8D43-B91D-71D3438F9F24}" vid="{782ACB58-9A2D-BE4A-845A-230900A3CD6B}"/>
    </a:ext>
  </a:extLst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7d583c83-7f40-41e3-9f74-efc4f9579d08">Yolanda Shea</Owner>
    <Data_x0020_Classification xmlns="7d583c83-7f40-41e3-9f74-efc4f9579d08">Nonsensitive</Data_x0020_Classification>
    <Original_x0020_Filename xmlns="7d583c83-7f40-41e3-9f74-efc4f9579d08">CLARREO_Pathfinder_Slide_Design_Guide.pptx</Original_x0020_Filename>
    <Creation_x0020_Date xmlns="7d583c83-7f40-41e3-9f74-efc4f9579d08">2021-07-27T04:00:00+00:00</Creation_x0020_Date>
    <Corporate_x0020_Author xmlns="7d583c83-7f40-41e3-9f74-efc4f9579d08">NASA Langley Research Center</Corporate_x0020_Author>
    <Handle xmlns="7d583c83-7f40-41e3-9f74-efc4f9579d08">Document-797358</Handle>
    <Summary xmlns="7d583c83-7f40-41e3-9f74-efc4f9579d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8986C518E994C865AB481FF65B688" ma:contentTypeVersion="16" ma:contentTypeDescription="Create a new document." ma:contentTypeScope="" ma:versionID="3b622424767f314ff178c13f72576214">
  <xsd:schema xmlns:xsd="http://www.w3.org/2001/XMLSchema" xmlns:xs="http://www.w3.org/2001/XMLSchema" xmlns:p="http://schemas.microsoft.com/office/2006/metadata/properties" xmlns:ns2="7d583c83-7f40-41e3-9f74-efc4f9579d08" xmlns:ns3="bf92dc9f-35a9-4d9c-811b-afe3d262b270" targetNamespace="http://schemas.microsoft.com/office/2006/metadata/properties" ma:root="true" ma:fieldsID="6e976e9f1a3ac3364c296181e5415330" ns2:_="" ns3:_="">
    <xsd:import namespace="7d583c83-7f40-41e3-9f74-efc4f9579d08"/>
    <xsd:import namespace="bf92dc9f-35a9-4d9c-811b-afe3d262b270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Data_x0020_Classification" minOccurs="0"/>
                <xsd:element ref="ns2:Handle" minOccurs="0"/>
                <xsd:element ref="ns2:Original_x0020_Filename" minOccurs="0"/>
                <xsd:element ref="ns2:Corporate_x0020_Author" minOccurs="0"/>
                <xsd:element ref="ns2:Creation_x0020_Date" minOccurs="0"/>
                <xsd:element ref="ns2:Summar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83c83-7f40-41e3-9f74-efc4f9579d08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internalName="Owner">
      <xsd:simpleType>
        <xsd:restriction base="dms:Text">
          <xsd:maxLength value="255"/>
        </xsd:restriction>
      </xsd:simpleType>
    </xsd:element>
    <xsd:element name="Data_x0020_Classification" ma:index="9" nillable="true" ma:displayName="Data Classification" ma:internalName="Data_x0020_Classification">
      <xsd:simpleType>
        <xsd:restriction base="dms:Text">
          <xsd:maxLength value="255"/>
        </xsd:restriction>
      </xsd:simpleType>
    </xsd:element>
    <xsd:element name="Handle" ma:index="10" nillable="true" ma:displayName="Handle" ma:internalName="Handle">
      <xsd:simpleType>
        <xsd:restriction base="dms:Text">
          <xsd:maxLength value="255"/>
        </xsd:restriction>
      </xsd:simpleType>
    </xsd:element>
    <xsd:element name="Original_x0020_Filename" ma:index="11" nillable="true" ma:displayName="Original Filename" ma:internalName="Original_x0020_Filename">
      <xsd:simpleType>
        <xsd:restriction base="dms:Text">
          <xsd:maxLength value="255"/>
        </xsd:restriction>
      </xsd:simpleType>
    </xsd:element>
    <xsd:element name="Corporate_x0020_Author" ma:index="12" nillable="true" ma:displayName="Corporate Author" ma:internalName="Corporate_x0020_Author">
      <xsd:simpleType>
        <xsd:restriction base="dms:Text">
          <xsd:maxLength value="255"/>
        </xsd:restriction>
      </xsd:simpleType>
    </xsd:element>
    <xsd:element name="Creation_x0020_Date" ma:index="13" nillable="true" ma:displayName="Creation Date" ma:format="DateOnly" ma:internalName="Creation_x0020_Date">
      <xsd:simpleType>
        <xsd:restriction base="dms:DateTime"/>
      </xsd:simpleType>
    </xsd:element>
    <xsd:element name="Summary" ma:index="15" nillable="true" ma:displayName="Summary" ma:internalName="Summa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2dc9f-35a9-4d9c-811b-afe3d262b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908C8D-748D-490A-9D26-1F2831F44FCE}">
  <ds:schemaRefs>
    <ds:schemaRef ds:uri="http://schemas.microsoft.com/office/2006/documentManagement/types"/>
    <ds:schemaRef ds:uri="http://schemas.microsoft.com/office/infopath/2007/PartnerControls"/>
    <ds:schemaRef ds:uri="bf92dc9f-35a9-4d9c-811b-afe3d262b270"/>
    <ds:schemaRef ds:uri="http://schemas.microsoft.com/office/2006/metadata/properties"/>
    <ds:schemaRef ds:uri="7d583c83-7f40-41e3-9f74-efc4f9579d08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B5F908-6FD5-41E6-B51B-9C2BAF51CD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91DDEC-A6FA-4778-AA54-7587A9793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83c83-7f40-41e3-9f74-efc4f9579d08"/>
    <ds:schemaRef ds:uri="bf92dc9f-35a9-4d9c-811b-afe3d262b2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2926</TotalTime>
  <Words>1008</Words>
  <Application>Microsoft Macintosh PowerPoint</Application>
  <PresentationFormat>Widescreen</PresentationFormat>
  <Paragraphs>132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Avenir Book</vt:lpstr>
      <vt:lpstr>Avenir Heavy</vt:lpstr>
      <vt:lpstr>Avenir Next</vt:lpstr>
      <vt:lpstr>Avenir Next Demi Bold</vt:lpstr>
      <vt:lpstr>Calibri</vt:lpstr>
      <vt:lpstr>Helvetica</vt:lpstr>
      <vt:lpstr>Helvetica Light</vt:lpstr>
      <vt:lpstr>News Gothic MT</vt:lpstr>
      <vt:lpstr>Wingdings</vt:lpstr>
      <vt:lpstr>Wingdings 2</vt:lpstr>
      <vt:lpstr>Office Theme</vt:lpstr>
      <vt:lpstr>Breeze</vt:lpstr>
      <vt:lpstr>CLARREO Pathfinder Mission Overview</vt:lpstr>
      <vt:lpstr>A Brief History: The Path to Pathfinder</vt:lpstr>
      <vt:lpstr>CLARREO Pathfinder on ISS Summary</vt:lpstr>
      <vt:lpstr>CLARREO Pathfinder Schedule</vt:lpstr>
      <vt:lpstr>LASP Leadership: CLARREO Pathfinder Payload</vt:lpstr>
      <vt:lpstr>CPF Science Objectives</vt:lpstr>
      <vt:lpstr>CLARREO Pathfinder is Critical for Observing Climate</vt:lpstr>
      <vt:lpstr>Nadir CPF Hyperspectral Measurements</vt:lpstr>
      <vt:lpstr>GSFC Partnership: CPF Independent Calibration Effort</vt:lpstr>
      <vt:lpstr>Versatility in CPF Observations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CPF Intercalibration Overview and Status</dc:title>
  <dc:creator>Shea, Yolanda (LARC-E302)</dc:creator>
  <cp:keywords/>
  <cp:lastModifiedBy>Shea, Yolanda (LARC-E302)</cp:lastModifiedBy>
  <cp:revision>3</cp:revision>
  <dcterms:created xsi:type="dcterms:W3CDTF">2021-10-06T15:13:51Z</dcterms:created>
  <dcterms:modified xsi:type="dcterms:W3CDTF">2022-01-31T20:47:36Z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0x0101002658986C518E994C865AB481FF65B688</vt:lpwstr>
  </property>
  <property fmtid="{D5CDD505-2E9C-101B-9397-08002B2CF9AE}" pid="3" name="_ExtendedDescription">
    <vt:lpwstr/>
  </property>
</Properties>
</file>